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5" r:id="rId5"/>
  </p:sldMasterIdLst>
  <p:notesMasterIdLst>
    <p:notesMasterId r:id="rId71"/>
  </p:notesMasterIdLst>
  <p:sldIdLst>
    <p:sldId id="256" r:id="rId6"/>
    <p:sldId id="11678" r:id="rId7"/>
    <p:sldId id="8450" r:id="rId8"/>
    <p:sldId id="8471" r:id="rId9"/>
    <p:sldId id="8427" r:id="rId10"/>
    <p:sldId id="8409" r:id="rId11"/>
    <p:sldId id="8410" r:id="rId12"/>
    <p:sldId id="8411" r:id="rId13"/>
    <p:sldId id="8412" r:id="rId14"/>
    <p:sldId id="8413" r:id="rId15"/>
    <p:sldId id="8414" r:id="rId16"/>
    <p:sldId id="8416" r:id="rId17"/>
    <p:sldId id="8417" r:id="rId18"/>
    <p:sldId id="8463" r:id="rId19"/>
    <p:sldId id="8419" r:id="rId20"/>
    <p:sldId id="8420" r:id="rId21"/>
    <p:sldId id="8464" r:id="rId22"/>
    <p:sldId id="8465" r:id="rId23"/>
    <p:sldId id="8421" r:id="rId24"/>
    <p:sldId id="8466" r:id="rId25"/>
    <p:sldId id="8428" r:id="rId26"/>
    <p:sldId id="8429" r:id="rId27"/>
    <p:sldId id="8430" r:id="rId28"/>
    <p:sldId id="8431" r:id="rId29"/>
    <p:sldId id="8432" r:id="rId30"/>
    <p:sldId id="8433" r:id="rId31"/>
    <p:sldId id="8434" r:id="rId32"/>
    <p:sldId id="8435" r:id="rId33"/>
    <p:sldId id="8436" r:id="rId34"/>
    <p:sldId id="8461" r:id="rId35"/>
    <p:sldId id="4280" r:id="rId36"/>
    <p:sldId id="4285" r:id="rId37"/>
    <p:sldId id="1886" r:id="rId38"/>
    <p:sldId id="8469" r:id="rId39"/>
    <p:sldId id="4274" r:id="rId40"/>
    <p:sldId id="1948" r:id="rId41"/>
    <p:sldId id="1954" r:id="rId42"/>
    <p:sldId id="4354" r:id="rId43"/>
    <p:sldId id="8451" r:id="rId44"/>
    <p:sldId id="4315" r:id="rId45"/>
    <p:sldId id="4316" r:id="rId46"/>
    <p:sldId id="4317" r:id="rId47"/>
    <p:sldId id="4318" r:id="rId48"/>
    <p:sldId id="4319" r:id="rId49"/>
    <p:sldId id="8449" r:id="rId50"/>
    <p:sldId id="8472" r:id="rId51"/>
    <p:sldId id="4321" r:id="rId52"/>
    <p:sldId id="4322" r:id="rId53"/>
    <p:sldId id="4323" r:id="rId54"/>
    <p:sldId id="266" r:id="rId55"/>
    <p:sldId id="8467" r:id="rId56"/>
    <p:sldId id="270" r:id="rId57"/>
    <p:sldId id="271" r:id="rId58"/>
    <p:sldId id="268" r:id="rId59"/>
    <p:sldId id="4293" r:id="rId60"/>
    <p:sldId id="3893" r:id="rId61"/>
    <p:sldId id="3897" r:id="rId62"/>
    <p:sldId id="8408" r:id="rId63"/>
    <p:sldId id="259" r:id="rId64"/>
    <p:sldId id="3890" r:id="rId65"/>
    <p:sldId id="3895" r:id="rId66"/>
    <p:sldId id="3891" r:id="rId67"/>
    <p:sldId id="3898" r:id="rId68"/>
    <p:sldId id="3892" r:id="rId69"/>
    <p:sldId id="389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ADD6FF6-2D59-47F3-A3AA-39329CDB93A2}">
          <p14:sldIdLst>
            <p14:sldId id="256"/>
            <p14:sldId id="11678"/>
            <p14:sldId id="8450"/>
            <p14:sldId id="8471"/>
          </p14:sldIdLst>
        </p14:section>
        <p14:section name="Microsoft 365 Trial" id="{EF732E36-7112-5446-9AE7-E0A818CDE875}">
          <p14:sldIdLst>
            <p14:sldId id="8427"/>
            <p14:sldId id="8409"/>
            <p14:sldId id="8410"/>
            <p14:sldId id="8411"/>
            <p14:sldId id="8412"/>
            <p14:sldId id="8413"/>
            <p14:sldId id="8414"/>
            <p14:sldId id="8416"/>
            <p14:sldId id="8417"/>
            <p14:sldId id="8463"/>
            <p14:sldId id="8419"/>
            <p14:sldId id="8420"/>
            <p14:sldId id="8464"/>
            <p14:sldId id="8465"/>
            <p14:sldId id="8421"/>
            <p14:sldId id="8466"/>
            <p14:sldId id="8428"/>
            <p14:sldId id="8429"/>
            <p14:sldId id="8430"/>
            <p14:sldId id="8431"/>
            <p14:sldId id="8432"/>
            <p14:sldId id="8433"/>
            <p14:sldId id="8434"/>
            <p14:sldId id="8435"/>
            <p14:sldId id="8436"/>
          </p14:sldIdLst>
        </p14:section>
        <p14:section name="Device and App Management" id="{E5C5C90E-8931-1741-BEEB-698E182B5B3A}">
          <p14:sldIdLst>
            <p14:sldId id="8461"/>
            <p14:sldId id="4280"/>
            <p14:sldId id="4285"/>
            <p14:sldId id="1886"/>
            <p14:sldId id="8469"/>
            <p14:sldId id="4274"/>
            <p14:sldId id="1948"/>
            <p14:sldId id="1954"/>
            <p14:sldId id="4354"/>
          </p14:sldIdLst>
        </p14:section>
        <p14:section name="Security and Compliance" id="{E151E74C-A6F0-F241-87A6-8D416A32C33D}">
          <p14:sldIdLst>
            <p14:sldId id="8451"/>
            <p14:sldId id="4315"/>
            <p14:sldId id="4316"/>
            <p14:sldId id="4317"/>
            <p14:sldId id="4318"/>
            <p14:sldId id="4319"/>
            <p14:sldId id="8449"/>
            <p14:sldId id="8472"/>
            <p14:sldId id="4321"/>
            <p14:sldId id="4322"/>
            <p14:sldId id="4323"/>
            <p14:sldId id="266"/>
            <p14:sldId id="8467"/>
            <p14:sldId id="270"/>
            <p14:sldId id="271"/>
            <p14:sldId id="268"/>
            <p14:sldId id="4293"/>
          </p14:sldIdLst>
        </p14:section>
        <p14:section name="Could also be used for device management" id="{0C94DF6C-1793-D940-87DE-DE942CD29206}">
          <p14:sldIdLst>
            <p14:sldId id="3893"/>
            <p14:sldId id="3897"/>
            <p14:sldId id="8408"/>
            <p14:sldId id="259"/>
            <p14:sldId id="3890"/>
            <p14:sldId id="3895"/>
            <p14:sldId id="3891"/>
            <p14:sldId id="3898"/>
            <p14:sldId id="3892"/>
            <p14:sldId id="389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Stegink" initials="BS" lastIdx="1" clrIdx="0">
    <p:extLst>
      <p:ext uri="{19B8F6BF-5375-455C-9EA6-DF929625EA0E}">
        <p15:presenceInfo xmlns:p15="http://schemas.microsoft.com/office/powerpoint/2012/main" userId="S::bstegink@intelligink.com::bba285e7-c67a-4500-889f-9795828fa2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5" autoAdjust="0"/>
    <p:restoredTop sz="77804" autoAdjust="0"/>
  </p:normalViewPr>
  <p:slideViewPr>
    <p:cSldViewPr snapToGrid="0">
      <p:cViewPr varScale="1">
        <p:scale>
          <a:sx n="176" d="100"/>
          <a:sy n="176" d="100"/>
        </p:scale>
        <p:origin x="23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Stegink" userId="bba285e7-c67a-4500-889f-9795828fa283" providerId="ADAL" clId="{C66D1ABF-62DE-7A43-BDF1-7EAE864D0B5D}"/>
    <pc:docChg chg="custSel modSld">
      <pc:chgData name="Ben Stegink" userId="bba285e7-c67a-4500-889f-9795828fa283" providerId="ADAL" clId="{C66D1ABF-62DE-7A43-BDF1-7EAE864D0B5D}" dt="2020-10-28T00:19:02.967" v="0" actId="478"/>
      <pc:docMkLst>
        <pc:docMk/>
      </pc:docMkLst>
      <pc:sldChg chg="delSp">
        <pc:chgData name="Ben Stegink" userId="bba285e7-c67a-4500-889f-9795828fa283" providerId="ADAL" clId="{C66D1ABF-62DE-7A43-BDF1-7EAE864D0B5D}" dt="2020-10-28T00:19:02.967" v="0" actId="478"/>
        <pc:sldMkLst>
          <pc:docMk/>
          <pc:sldMk cId="2933070718" sldId="1886"/>
        </pc:sldMkLst>
        <pc:spChg chg="del">
          <ac:chgData name="Ben Stegink" userId="bba285e7-c67a-4500-889f-9795828fa283" providerId="ADAL" clId="{C66D1ABF-62DE-7A43-BDF1-7EAE864D0B5D}" dt="2020-10-28T00:19:02.967" v="0" actId="478"/>
          <ac:spMkLst>
            <pc:docMk/>
            <pc:sldMk cId="2933070718" sldId="1886"/>
            <ac:spMk id="6" creationId="{3B45A5CE-F7F2-4F33-AD51-06B8F806FEFC}"/>
          </ac:spMkLst>
        </pc:spChg>
      </pc:sldChg>
    </pc:docChg>
  </pc:docChgLst>
  <pc:docChgLst>
    <pc:chgData name="Ben Stegink" userId="bba285e7-c67a-4500-889f-9795828fa283" providerId="ADAL" clId="{3D788600-5494-CF48-8683-8D841F456E8A}"/>
    <pc:docChg chg="undo custSel addSld delSld modSld sldOrd delSection modSection">
      <pc:chgData name="Ben Stegink" userId="bba285e7-c67a-4500-889f-9795828fa283" providerId="ADAL" clId="{3D788600-5494-CF48-8683-8D841F456E8A}" dt="2019-09-30T20:34:19.859" v="208" actId="18676"/>
      <pc:docMkLst>
        <pc:docMk/>
      </pc:docMkLst>
      <pc:sldChg chg="mod ord modShow">
        <pc:chgData name="Ben Stegink" userId="bba285e7-c67a-4500-889f-9795828fa283" providerId="ADAL" clId="{3D788600-5494-CF48-8683-8D841F456E8A}" dt="2019-09-30T20:34:14.989" v="207"/>
        <pc:sldMkLst>
          <pc:docMk/>
          <pc:sldMk cId="1753774075" sldId="259"/>
        </pc:sldMkLst>
      </pc:sldChg>
      <pc:sldChg chg="add del">
        <pc:chgData name="Ben Stegink" userId="bba285e7-c67a-4500-889f-9795828fa283" providerId="ADAL" clId="{3D788600-5494-CF48-8683-8D841F456E8A}" dt="2019-09-30T20:28:14.435" v="133" actId="2696"/>
        <pc:sldMkLst>
          <pc:docMk/>
          <pc:sldMk cId="968724820" sldId="1884"/>
        </pc:sldMkLst>
      </pc:sldChg>
      <pc:sldChg chg="add">
        <pc:chgData name="Ben Stegink" userId="bba285e7-c67a-4500-889f-9795828fa283" providerId="ADAL" clId="{3D788600-5494-CF48-8683-8D841F456E8A}" dt="2019-09-30T20:28:09.833" v="132"/>
        <pc:sldMkLst>
          <pc:docMk/>
          <pc:sldMk cId="2933070718" sldId="1886"/>
        </pc:sldMkLst>
      </pc:sldChg>
      <pc:sldChg chg="add modAnim">
        <pc:chgData name="Ben Stegink" userId="bba285e7-c67a-4500-889f-9795828fa283" providerId="ADAL" clId="{3D788600-5494-CF48-8683-8D841F456E8A}" dt="2019-09-30T20:08:50.316" v="76"/>
        <pc:sldMkLst>
          <pc:docMk/>
          <pc:sldMk cId="903821514" sldId="1948"/>
        </pc:sldMkLst>
      </pc:sldChg>
      <pc:sldChg chg="addSp delSp modSp add del mod modClrScheme chgLayout">
        <pc:chgData name="Ben Stegink" userId="bba285e7-c67a-4500-889f-9795828fa283" providerId="ADAL" clId="{3D788600-5494-CF48-8683-8D841F456E8A}" dt="2019-09-30T20:08:07.119" v="67"/>
        <pc:sldMkLst>
          <pc:docMk/>
          <pc:sldMk cId="1746248920" sldId="1948"/>
        </pc:sldMkLst>
        <pc:spChg chg="add del mod ord">
          <ac:chgData name="Ben Stegink" userId="bba285e7-c67a-4500-889f-9795828fa283" providerId="ADAL" clId="{3D788600-5494-CF48-8683-8D841F456E8A}" dt="2019-09-30T20:08:05.765" v="65" actId="700"/>
          <ac:spMkLst>
            <pc:docMk/>
            <pc:sldMk cId="1746248920" sldId="1948"/>
            <ac:spMk id="2" creationId="{098F8B96-7DE2-0B44-ACB6-14E89394CDFD}"/>
          </ac:spMkLst>
        </pc:spChg>
        <pc:spChg chg="mod ord">
          <ac:chgData name="Ben Stegink" userId="bba285e7-c67a-4500-889f-9795828fa283" providerId="ADAL" clId="{3D788600-5494-CF48-8683-8D841F456E8A}" dt="2019-09-30T20:08:06.323" v="66" actId="20577"/>
          <ac:spMkLst>
            <pc:docMk/>
            <pc:sldMk cId="1746248920" sldId="1948"/>
            <ac:spMk id="5" creationId="{C1AAA856-253A-4440-86E2-B407490ECF40}"/>
          </ac:spMkLst>
        </pc:spChg>
        <pc:spChg chg="mod">
          <ac:chgData name="Ben Stegink" userId="bba285e7-c67a-4500-889f-9795828fa283" providerId="ADAL" clId="{3D788600-5494-CF48-8683-8D841F456E8A}" dt="2019-09-30T20:08:05.028" v="64" actId="1076"/>
          <ac:spMkLst>
            <pc:docMk/>
            <pc:sldMk cId="1746248920" sldId="1948"/>
            <ac:spMk id="7" creationId="{D21E2EE0-0B51-4614-9023-310ABE945603}"/>
          </ac:spMkLst>
        </pc:spChg>
      </pc:sldChg>
      <pc:sldChg chg="add modAnim">
        <pc:chgData name="Ben Stegink" userId="bba285e7-c67a-4500-889f-9795828fa283" providerId="ADAL" clId="{3D788600-5494-CF48-8683-8D841F456E8A}" dt="2019-09-30T20:09:51.401" v="81"/>
        <pc:sldMkLst>
          <pc:docMk/>
          <pc:sldMk cId="1343266304" sldId="1954"/>
        </pc:sldMkLst>
      </pc:sldChg>
      <pc:sldChg chg="mod ord modShow">
        <pc:chgData name="Ben Stegink" userId="bba285e7-c67a-4500-889f-9795828fa283" providerId="ADAL" clId="{3D788600-5494-CF48-8683-8D841F456E8A}" dt="2019-09-30T20:34:14.989" v="207"/>
        <pc:sldMkLst>
          <pc:docMk/>
          <pc:sldMk cId="3600945433" sldId="3890"/>
        </pc:sldMkLst>
      </pc:sldChg>
      <pc:sldChg chg="mod ord modShow">
        <pc:chgData name="Ben Stegink" userId="bba285e7-c67a-4500-889f-9795828fa283" providerId="ADAL" clId="{3D788600-5494-CF48-8683-8D841F456E8A}" dt="2019-09-30T20:34:14.989" v="207"/>
        <pc:sldMkLst>
          <pc:docMk/>
          <pc:sldMk cId="3286623399" sldId="3891"/>
        </pc:sldMkLst>
      </pc:sldChg>
      <pc:sldChg chg="mod ord modShow">
        <pc:chgData name="Ben Stegink" userId="bba285e7-c67a-4500-889f-9795828fa283" providerId="ADAL" clId="{3D788600-5494-CF48-8683-8D841F456E8A}" dt="2019-09-30T20:34:14.989" v="207"/>
        <pc:sldMkLst>
          <pc:docMk/>
          <pc:sldMk cId="2214763334" sldId="3892"/>
        </pc:sldMkLst>
      </pc:sldChg>
      <pc:sldChg chg="mod ord modShow">
        <pc:chgData name="Ben Stegink" userId="bba285e7-c67a-4500-889f-9795828fa283" providerId="ADAL" clId="{3D788600-5494-CF48-8683-8D841F456E8A}" dt="2019-09-30T20:34:14.989" v="207"/>
        <pc:sldMkLst>
          <pc:docMk/>
          <pc:sldMk cId="102082911" sldId="3893"/>
        </pc:sldMkLst>
      </pc:sldChg>
      <pc:sldChg chg="mod ord modShow">
        <pc:chgData name="Ben Stegink" userId="bba285e7-c67a-4500-889f-9795828fa283" providerId="ADAL" clId="{3D788600-5494-CF48-8683-8D841F456E8A}" dt="2019-09-30T20:34:14.989" v="207"/>
        <pc:sldMkLst>
          <pc:docMk/>
          <pc:sldMk cId="1384193921" sldId="3895"/>
        </pc:sldMkLst>
      </pc:sldChg>
      <pc:sldChg chg="mod ord modShow">
        <pc:chgData name="Ben Stegink" userId="bba285e7-c67a-4500-889f-9795828fa283" providerId="ADAL" clId="{3D788600-5494-CF48-8683-8D841F456E8A}" dt="2019-09-30T20:34:14.989" v="207"/>
        <pc:sldMkLst>
          <pc:docMk/>
          <pc:sldMk cId="4130247567" sldId="3896"/>
        </pc:sldMkLst>
      </pc:sldChg>
      <pc:sldChg chg="mod ord modShow">
        <pc:chgData name="Ben Stegink" userId="bba285e7-c67a-4500-889f-9795828fa283" providerId="ADAL" clId="{3D788600-5494-CF48-8683-8D841F456E8A}" dt="2019-09-30T20:34:14.989" v="207"/>
        <pc:sldMkLst>
          <pc:docMk/>
          <pc:sldMk cId="2938349906" sldId="3897"/>
        </pc:sldMkLst>
      </pc:sldChg>
      <pc:sldChg chg="mod ord modShow">
        <pc:chgData name="Ben Stegink" userId="bba285e7-c67a-4500-889f-9795828fa283" providerId="ADAL" clId="{3D788600-5494-CF48-8683-8D841F456E8A}" dt="2019-09-30T20:34:14.989" v="207"/>
        <pc:sldMkLst>
          <pc:docMk/>
          <pc:sldMk cId="3650127861" sldId="3898"/>
        </pc:sldMkLst>
      </pc:sldChg>
      <pc:sldChg chg="add">
        <pc:chgData name="Ben Stegink" userId="bba285e7-c67a-4500-889f-9795828fa283" providerId="ADAL" clId="{3D788600-5494-CF48-8683-8D841F456E8A}" dt="2019-09-30T20:29:12.019" v="136"/>
        <pc:sldMkLst>
          <pc:docMk/>
          <pc:sldMk cId="1414737295" sldId="4274"/>
        </pc:sldMkLst>
      </pc:sldChg>
      <pc:sldChg chg="modSp add ord">
        <pc:chgData name="Ben Stegink" userId="bba285e7-c67a-4500-889f-9795828fa283" providerId="ADAL" clId="{3D788600-5494-CF48-8683-8D841F456E8A}" dt="2019-09-30T20:27:07.392" v="129"/>
        <pc:sldMkLst>
          <pc:docMk/>
          <pc:sldMk cId="3314507704" sldId="4280"/>
        </pc:sldMkLst>
        <pc:spChg chg="mod">
          <ac:chgData name="Ben Stegink" userId="bba285e7-c67a-4500-889f-9795828fa283" providerId="ADAL" clId="{3D788600-5494-CF48-8683-8D841F456E8A}" dt="2019-09-30T20:25:44.583" v="128" actId="113"/>
          <ac:spMkLst>
            <pc:docMk/>
            <pc:sldMk cId="3314507704" sldId="4280"/>
            <ac:spMk id="2" creationId="{5501119A-A6A1-46C4-B103-E7D02A4C7025}"/>
          </ac:spMkLst>
        </pc:spChg>
      </pc:sldChg>
      <pc:sldChg chg="add del">
        <pc:chgData name="Ben Stegink" userId="bba285e7-c67a-4500-889f-9795828fa283" providerId="ADAL" clId="{3D788600-5494-CF48-8683-8D841F456E8A}" dt="2019-09-30T20:25:25.629" v="126"/>
        <pc:sldMkLst>
          <pc:docMk/>
          <pc:sldMk cId="3546065805" sldId="4280"/>
        </pc:sldMkLst>
      </pc:sldChg>
      <pc:sldChg chg="add">
        <pc:chgData name="Ben Stegink" userId="bba285e7-c67a-4500-889f-9795828fa283" providerId="ADAL" clId="{3D788600-5494-CF48-8683-8D841F456E8A}" dt="2019-09-30T20:27:10.764" v="130"/>
        <pc:sldMkLst>
          <pc:docMk/>
          <pc:sldMk cId="1086774545" sldId="4285"/>
        </pc:sldMkLst>
      </pc:sldChg>
      <pc:sldChg chg="add del">
        <pc:chgData name="Ben Stegink" userId="bba285e7-c67a-4500-889f-9795828fa283" providerId="ADAL" clId="{3D788600-5494-CF48-8683-8D841F456E8A}" dt="2019-09-30T20:28:14.482" v="134" actId="2696"/>
        <pc:sldMkLst>
          <pc:docMk/>
          <pc:sldMk cId="3782794570" sldId="4286"/>
        </pc:sldMkLst>
      </pc:sldChg>
      <pc:sldChg chg="addSp modSp add">
        <pc:chgData name="Ben Stegink" userId="bba285e7-c67a-4500-889f-9795828fa283" providerId="ADAL" clId="{3D788600-5494-CF48-8683-8D841F456E8A}" dt="2019-09-30T20:18:51.702" v="124" actId="20577"/>
        <pc:sldMkLst>
          <pc:docMk/>
          <pc:sldMk cId="2930661085" sldId="4354"/>
        </pc:sldMkLst>
        <pc:spChg chg="add mod">
          <ac:chgData name="Ben Stegink" userId="bba285e7-c67a-4500-889f-9795828fa283" providerId="ADAL" clId="{3D788600-5494-CF48-8683-8D841F456E8A}" dt="2019-09-30T20:18:51.702" v="124" actId="20577"/>
          <ac:spMkLst>
            <pc:docMk/>
            <pc:sldMk cId="2930661085" sldId="4354"/>
            <ac:spMk id="348" creationId="{18C10B6E-F8CF-4D4C-AB85-67C3A322C66A}"/>
          </ac:spMkLst>
        </pc:spChg>
      </pc:sldChg>
      <pc:sldChg chg="add del">
        <pc:chgData name="Ben Stegink" userId="bba285e7-c67a-4500-889f-9795828fa283" providerId="ADAL" clId="{3D788600-5494-CF48-8683-8D841F456E8A}" dt="2019-09-30T20:16:48.147" v="100"/>
        <pc:sldMkLst>
          <pc:docMk/>
          <pc:sldMk cId="3746730706" sldId="4354"/>
        </pc:sldMkLst>
      </pc:sldChg>
      <pc:sldChg chg="mod ord modShow">
        <pc:chgData name="Ben Stegink" userId="bba285e7-c67a-4500-889f-9795828fa283" providerId="ADAL" clId="{3D788600-5494-CF48-8683-8D841F456E8A}" dt="2019-09-30T20:34:14.989" v="207"/>
        <pc:sldMkLst>
          <pc:docMk/>
          <pc:sldMk cId="3994575897" sldId="8408"/>
        </pc:sldMkLst>
      </pc:sldChg>
      <pc:sldChg chg="modSp">
        <pc:chgData name="Ben Stegink" userId="bba285e7-c67a-4500-889f-9795828fa283" providerId="ADAL" clId="{3D788600-5494-CF48-8683-8D841F456E8A}" dt="2019-09-30T12:50:23.846" v="15" actId="20577"/>
        <pc:sldMkLst>
          <pc:docMk/>
          <pc:sldMk cId="250834544" sldId="8450"/>
        </pc:sldMkLst>
        <pc:graphicFrameChg chg="modGraphic">
          <ac:chgData name="Ben Stegink" userId="bba285e7-c67a-4500-889f-9795828fa283" providerId="ADAL" clId="{3D788600-5494-CF48-8683-8D841F456E8A}" dt="2019-09-30T12:50:23.846" v="15" actId="20577"/>
          <ac:graphicFrameMkLst>
            <pc:docMk/>
            <pc:sldMk cId="250834544" sldId="8450"/>
            <ac:graphicFrameMk id="5" creationId="{82E4C931-071C-4B8E-BE3B-103DB7CE59A9}"/>
          </ac:graphicFrameMkLst>
        </pc:graphicFrameChg>
      </pc:sldChg>
      <pc:sldChg chg="addSp modSp">
        <pc:chgData name="Ben Stegink" userId="bba285e7-c67a-4500-889f-9795828fa283" providerId="ADAL" clId="{3D788600-5494-CF48-8683-8D841F456E8A}" dt="2019-09-30T20:33:39.373" v="204" actId="255"/>
        <pc:sldMkLst>
          <pc:docMk/>
          <pc:sldMk cId="1477026536" sldId="8461"/>
        </pc:sldMkLst>
        <pc:spChg chg="mod">
          <ac:chgData name="Ben Stegink" userId="bba285e7-c67a-4500-889f-9795828fa283" providerId="ADAL" clId="{3D788600-5494-CF48-8683-8D841F456E8A}" dt="2019-09-30T20:13:35.659" v="98" actId="20577"/>
          <ac:spMkLst>
            <pc:docMk/>
            <pc:sldMk cId="1477026536" sldId="8461"/>
            <ac:spMk id="2" creationId="{08F2BF46-5DDA-744D-9C60-242F402B36A7}"/>
          </ac:spMkLst>
        </pc:spChg>
        <pc:spChg chg="add mod">
          <ac:chgData name="Ben Stegink" userId="bba285e7-c67a-4500-889f-9795828fa283" providerId="ADAL" clId="{3D788600-5494-CF48-8683-8D841F456E8A}" dt="2019-09-30T20:33:39.373" v="204" actId="255"/>
          <ac:spMkLst>
            <pc:docMk/>
            <pc:sldMk cId="1477026536" sldId="8461"/>
            <ac:spMk id="3" creationId="{5E260D10-8FA1-A545-AABB-B09FE7C72129}"/>
          </ac:spMkLst>
        </pc:spChg>
      </pc:sldChg>
      <pc:sldChg chg="add">
        <pc:chgData name="Ben Stegink" userId="bba285e7-c67a-4500-889f-9795828fa283" providerId="ADAL" clId="{3D788600-5494-CF48-8683-8D841F456E8A}" dt="2019-09-30T20:28:35.698" v="135"/>
        <pc:sldMkLst>
          <pc:docMk/>
          <pc:sldMk cId="19548999" sldId="8469"/>
        </pc:sldMkLst>
      </pc:sldChg>
    </pc:docChg>
  </pc:docChgLst>
  <pc:docChgLst>
    <pc:chgData name="Ben Stegink" userId="bba285e7-c67a-4500-889f-9795828fa283" providerId="ADAL" clId="{E5D30023-33EA-AE47-876B-30EACD2E2E05}"/>
    <pc:docChg chg="undo custSel addSld modSld modSection">
      <pc:chgData name="Ben Stegink" userId="bba285e7-c67a-4500-889f-9795828fa283" providerId="ADAL" clId="{E5D30023-33EA-AE47-876B-30EACD2E2E05}" dt="2020-10-28T07:34:08.948" v="747" actId="1076"/>
      <pc:docMkLst>
        <pc:docMk/>
      </pc:docMkLst>
      <pc:sldChg chg="modSp mod">
        <pc:chgData name="Ben Stegink" userId="bba285e7-c67a-4500-889f-9795828fa283" providerId="ADAL" clId="{E5D30023-33EA-AE47-876B-30EACD2E2E05}" dt="2020-10-16T23:04:27.789" v="12" actId="20577"/>
        <pc:sldMkLst>
          <pc:docMk/>
          <pc:sldMk cId="3866581655" sldId="256"/>
        </pc:sldMkLst>
        <pc:spChg chg="mod">
          <ac:chgData name="Ben Stegink" userId="bba285e7-c67a-4500-889f-9795828fa283" providerId="ADAL" clId="{E5D30023-33EA-AE47-876B-30EACD2E2E05}" dt="2020-10-16T23:04:27.789" v="12" actId="20577"/>
          <ac:spMkLst>
            <pc:docMk/>
            <pc:sldMk cId="3866581655" sldId="256"/>
            <ac:spMk id="2" creationId="{B2573FCA-E1B1-426F-A1FE-07637B3CCD48}"/>
          </ac:spMkLst>
        </pc:spChg>
      </pc:sldChg>
      <pc:sldChg chg="modSp mod">
        <pc:chgData name="Ben Stegink" userId="bba285e7-c67a-4500-889f-9795828fa283" providerId="ADAL" clId="{E5D30023-33EA-AE47-876B-30EACD2E2E05}" dt="2020-10-24T19:27:22.653" v="743" actId="6549"/>
        <pc:sldMkLst>
          <pc:docMk/>
          <pc:sldMk cId="3943003699" sldId="270"/>
        </pc:sldMkLst>
        <pc:spChg chg="mod">
          <ac:chgData name="Ben Stegink" userId="bba285e7-c67a-4500-889f-9795828fa283" providerId="ADAL" clId="{E5D30023-33EA-AE47-876B-30EACD2E2E05}" dt="2020-10-24T19:27:22.653" v="743" actId="6549"/>
          <ac:spMkLst>
            <pc:docMk/>
            <pc:sldMk cId="3943003699" sldId="270"/>
            <ac:spMk id="4" creationId="{E2B98916-C03E-5E40-8290-65212DF58045}"/>
          </ac:spMkLst>
        </pc:spChg>
      </pc:sldChg>
      <pc:sldChg chg="modSp mod modNotes">
        <pc:chgData name="Ben Stegink" userId="bba285e7-c67a-4500-889f-9795828fa283" providerId="ADAL" clId="{E5D30023-33EA-AE47-876B-30EACD2E2E05}" dt="2020-10-24T19:06:26.600" v="513" actId="20577"/>
        <pc:sldMkLst>
          <pc:docMk/>
          <pc:sldMk cId="903821514" sldId="1948"/>
        </pc:sldMkLst>
        <pc:spChg chg="mod">
          <ac:chgData name="Ben Stegink" userId="bba285e7-c67a-4500-889f-9795828fa283" providerId="ADAL" clId="{E5D30023-33EA-AE47-876B-30EACD2E2E05}" dt="2020-10-24T19:06:05.054" v="497" actId="20577"/>
          <ac:spMkLst>
            <pc:docMk/>
            <pc:sldMk cId="903821514" sldId="1948"/>
            <ac:spMk id="5" creationId="{C1AAA856-253A-4440-86E2-B407490ECF40}"/>
          </ac:spMkLst>
        </pc:spChg>
        <pc:spChg chg="mod">
          <ac:chgData name="Ben Stegink" userId="bba285e7-c67a-4500-889f-9795828fa283" providerId="ADAL" clId="{E5D30023-33EA-AE47-876B-30EACD2E2E05}" dt="2020-10-24T19:06:08.365" v="499" actId="20577"/>
          <ac:spMkLst>
            <pc:docMk/>
            <pc:sldMk cId="903821514" sldId="1948"/>
            <ac:spMk id="7" creationId="{D21E2EE0-0B51-4614-9023-310ABE945603}"/>
          </ac:spMkLst>
        </pc:spChg>
        <pc:spChg chg="mod">
          <ac:chgData name="Ben Stegink" userId="bba285e7-c67a-4500-889f-9795828fa283" providerId="ADAL" clId="{E5D30023-33EA-AE47-876B-30EACD2E2E05}" dt="2020-10-24T19:06:16.205" v="505" actId="20577"/>
          <ac:spMkLst>
            <pc:docMk/>
            <pc:sldMk cId="903821514" sldId="1948"/>
            <ac:spMk id="9" creationId="{58630337-547D-434B-8B08-CFBB66FBE595}"/>
          </ac:spMkLst>
        </pc:spChg>
        <pc:spChg chg="mod">
          <ac:chgData name="Ben Stegink" userId="bba285e7-c67a-4500-889f-9795828fa283" providerId="ADAL" clId="{E5D30023-33EA-AE47-876B-30EACD2E2E05}" dt="2020-10-24T19:05:47.306" v="487" actId="20577"/>
          <ac:spMkLst>
            <pc:docMk/>
            <pc:sldMk cId="903821514" sldId="1948"/>
            <ac:spMk id="10" creationId="{42ADE058-4080-4958-BFD9-D261663FE352}"/>
          </ac:spMkLst>
        </pc:spChg>
        <pc:spChg chg="mod">
          <ac:chgData name="Ben Stegink" userId="bba285e7-c67a-4500-889f-9795828fa283" providerId="ADAL" clId="{E5D30023-33EA-AE47-876B-30EACD2E2E05}" dt="2020-10-24T19:06:26.600" v="513" actId="20577"/>
          <ac:spMkLst>
            <pc:docMk/>
            <pc:sldMk cId="903821514" sldId="1948"/>
            <ac:spMk id="11" creationId="{8385A419-204F-4F96-81C4-8F3BCD2E9D23}"/>
          </ac:spMkLst>
        </pc:spChg>
      </pc:sldChg>
      <pc:sldChg chg="modSp mod modNotes modNotesTx">
        <pc:chgData name="Ben Stegink" userId="bba285e7-c67a-4500-889f-9795828fa283" providerId="ADAL" clId="{E5D30023-33EA-AE47-876B-30EACD2E2E05}" dt="2020-10-24T19:07:05.866" v="591" actId="20577"/>
        <pc:sldMkLst>
          <pc:docMk/>
          <pc:sldMk cId="1343266304" sldId="1954"/>
        </pc:sldMkLst>
        <pc:spChg chg="mod">
          <ac:chgData name="Ben Stegink" userId="bba285e7-c67a-4500-889f-9795828fa283" providerId="ADAL" clId="{E5D30023-33EA-AE47-876B-30EACD2E2E05}" dt="2020-10-16T23:14:03.228" v="131" actId="1076"/>
          <ac:spMkLst>
            <pc:docMk/>
            <pc:sldMk cId="1343266304" sldId="1954"/>
            <ac:spMk id="4" creationId="{9C74A56F-CE97-48EB-B73C-7B3331C2BA5B}"/>
          </ac:spMkLst>
        </pc:spChg>
        <pc:spChg chg="mod">
          <ac:chgData name="Ben Stegink" userId="bba285e7-c67a-4500-889f-9795828fa283" providerId="ADAL" clId="{E5D30023-33EA-AE47-876B-30EACD2E2E05}" dt="2020-10-24T19:06:37.603" v="515" actId="20577"/>
          <ac:spMkLst>
            <pc:docMk/>
            <pc:sldMk cId="1343266304" sldId="1954"/>
            <ac:spMk id="5" creationId="{AC633959-43B4-4C47-A58D-F301B7485C05}"/>
          </ac:spMkLst>
        </pc:spChg>
        <pc:spChg chg="mod">
          <ac:chgData name="Ben Stegink" userId="bba285e7-c67a-4500-889f-9795828fa283" providerId="ADAL" clId="{E5D30023-33EA-AE47-876B-30EACD2E2E05}" dt="2020-10-24T19:06:42.440" v="519" actId="20577"/>
          <ac:spMkLst>
            <pc:docMk/>
            <pc:sldMk cId="1343266304" sldId="1954"/>
            <ac:spMk id="6" creationId="{78B49DE6-A569-4C1F-9882-C5317621B73D}"/>
          </ac:spMkLst>
        </pc:spChg>
        <pc:spChg chg="mod">
          <ac:chgData name="Ben Stegink" userId="bba285e7-c67a-4500-889f-9795828fa283" providerId="ADAL" clId="{E5D30023-33EA-AE47-876B-30EACD2E2E05}" dt="2020-10-16T23:14:28.856" v="136" actId="465"/>
          <ac:spMkLst>
            <pc:docMk/>
            <pc:sldMk cId="1343266304" sldId="1954"/>
            <ac:spMk id="7" creationId="{A47A9E1C-86D7-4DAD-B10C-B6E95D29CBDD}"/>
          </ac:spMkLst>
        </pc:spChg>
        <pc:spChg chg="mod">
          <ac:chgData name="Ben Stegink" userId="bba285e7-c67a-4500-889f-9795828fa283" providerId="ADAL" clId="{E5D30023-33EA-AE47-876B-30EACD2E2E05}" dt="2020-10-24T19:06:47.200" v="523" actId="20577"/>
          <ac:spMkLst>
            <pc:docMk/>
            <pc:sldMk cId="1343266304" sldId="1954"/>
            <ac:spMk id="8" creationId="{7A8CA95A-2633-4F4D-9AD4-72D46FBF8952}"/>
          </ac:spMkLst>
        </pc:spChg>
      </pc:sldChg>
      <pc:sldChg chg="modSp mod">
        <pc:chgData name="Ben Stegink" userId="bba285e7-c67a-4500-889f-9795828fa283" providerId="ADAL" clId="{E5D30023-33EA-AE47-876B-30EACD2E2E05}" dt="2020-10-24T18:58:39.446" v="473" actId="20577"/>
        <pc:sldMkLst>
          <pc:docMk/>
          <pc:sldMk cId="1414737295" sldId="4274"/>
        </pc:sldMkLst>
        <pc:spChg chg="mod">
          <ac:chgData name="Ben Stegink" userId="bba285e7-c67a-4500-889f-9795828fa283" providerId="ADAL" clId="{E5D30023-33EA-AE47-876B-30EACD2E2E05}" dt="2020-10-24T18:58:39.446" v="473" actId="20577"/>
          <ac:spMkLst>
            <pc:docMk/>
            <pc:sldMk cId="1414737295" sldId="4274"/>
            <ac:spMk id="28" creationId="{17403EDE-6ACE-4744-BD60-7F726C475056}"/>
          </ac:spMkLst>
        </pc:spChg>
      </pc:sldChg>
      <pc:sldChg chg="delSp modSp mod delAnim">
        <pc:chgData name="Ben Stegink" userId="bba285e7-c67a-4500-889f-9795828fa283" providerId="ADAL" clId="{E5D30023-33EA-AE47-876B-30EACD2E2E05}" dt="2020-10-28T07:34:08.948" v="747" actId="1076"/>
        <pc:sldMkLst>
          <pc:docMk/>
          <pc:sldMk cId="3314507704" sldId="4280"/>
        </pc:sldMkLst>
        <pc:grpChg chg="del">
          <ac:chgData name="Ben Stegink" userId="bba285e7-c67a-4500-889f-9795828fa283" providerId="ADAL" clId="{E5D30023-33EA-AE47-876B-30EACD2E2E05}" dt="2020-10-28T07:33:53.187" v="744" actId="478"/>
          <ac:grpSpMkLst>
            <pc:docMk/>
            <pc:sldMk cId="3314507704" sldId="4280"/>
            <ac:grpSpMk id="54" creationId="{0EE62C1C-70E9-43DB-ADD5-11207A500897}"/>
          </ac:grpSpMkLst>
        </pc:grpChg>
        <pc:graphicFrameChg chg="del">
          <ac:chgData name="Ben Stegink" userId="bba285e7-c67a-4500-889f-9795828fa283" providerId="ADAL" clId="{E5D30023-33EA-AE47-876B-30EACD2E2E05}" dt="2020-10-28T07:33:56.007" v="745" actId="478"/>
          <ac:graphicFrameMkLst>
            <pc:docMk/>
            <pc:sldMk cId="3314507704" sldId="4280"/>
            <ac:graphicFrameMk id="3" creationId="{7EAD7688-82FD-45E5-90CA-65ABDC114B31}"/>
          </ac:graphicFrameMkLst>
        </pc:graphicFrameChg>
        <pc:graphicFrameChg chg="mod">
          <ac:chgData name="Ben Stegink" userId="bba285e7-c67a-4500-889f-9795828fa283" providerId="ADAL" clId="{E5D30023-33EA-AE47-876B-30EACD2E2E05}" dt="2020-10-28T07:34:03.899" v="746" actId="1076"/>
          <ac:graphicFrameMkLst>
            <pc:docMk/>
            <pc:sldMk cId="3314507704" sldId="4280"/>
            <ac:graphicFrameMk id="4" creationId="{841775EF-8E21-464E-AE07-A951DCF47040}"/>
          </ac:graphicFrameMkLst>
        </pc:graphicFrameChg>
        <pc:picChg chg="mod">
          <ac:chgData name="Ben Stegink" userId="bba285e7-c67a-4500-889f-9795828fa283" providerId="ADAL" clId="{E5D30023-33EA-AE47-876B-30EACD2E2E05}" dt="2020-10-28T07:34:08.948" v="747" actId="1076"/>
          <ac:picMkLst>
            <pc:docMk/>
            <pc:sldMk cId="3314507704" sldId="4280"/>
            <ac:picMk id="52" creationId="{23266970-961A-44D3-A92C-F817600263B3}"/>
          </ac:picMkLst>
        </pc:picChg>
      </pc:sldChg>
      <pc:sldChg chg="modSp mod">
        <pc:chgData name="Ben Stegink" userId="bba285e7-c67a-4500-889f-9795828fa283" providerId="ADAL" clId="{E5D30023-33EA-AE47-876B-30EACD2E2E05}" dt="2020-10-16T23:15:33.105" v="147" actId="20577"/>
        <pc:sldMkLst>
          <pc:docMk/>
          <pc:sldMk cId="1893992806" sldId="4315"/>
        </pc:sldMkLst>
        <pc:spChg chg="mod">
          <ac:chgData name="Ben Stegink" userId="bba285e7-c67a-4500-889f-9795828fa283" providerId="ADAL" clId="{E5D30023-33EA-AE47-876B-30EACD2E2E05}" dt="2020-10-16T23:15:33.105" v="147" actId="20577"/>
          <ac:spMkLst>
            <pc:docMk/>
            <pc:sldMk cId="1893992806" sldId="4315"/>
            <ac:spMk id="2" creationId="{4A6325B9-A9EF-A24C-96C8-64DBBE3EBB53}"/>
          </ac:spMkLst>
        </pc:spChg>
      </pc:sldChg>
      <pc:sldChg chg="modSp mod modNotesTx">
        <pc:chgData name="Ben Stegink" userId="bba285e7-c67a-4500-889f-9795828fa283" providerId="ADAL" clId="{E5D30023-33EA-AE47-876B-30EACD2E2E05}" dt="2020-10-16T23:21:25.045" v="308" actId="20577"/>
        <pc:sldMkLst>
          <pc:docMk/>
          <pc:sldMk cId="207391710" sldId="4316"/>
        </pc:sldMkLst>
        <pc:spChg chg="mod">
          <ac:chgData name="Ben Stegink" userId="bba285e7-c67a-4500-889f-9795828fa283" providerId="ADAL" clId="{E5D30023-33EA-AE47-876B-30EACD2E2E05}" dt="2020-10-16T23:20:39.799" v="305" actId="20577"/>
          <ac:spMkLst>
            <pc:docMk/>
            <pc:sldMk cId="207391710" sldId="4316"/>
            <ac:spMk id="3" creationId="{F4D94BFA-E033-FA4E-9BAB-C7F5F336EA31}"/>
          </ac:spMkLst>
        </pc:spChg>
      </pc:sldChg>
      <pc:sldChg chg="addSp delSp modSp mod">
        <pc:chgData name="Ben Stegink" userId="bba285e7-c67a-4500-889f-9795828fa283" providerId="ADAL" clId="{E5D30023-33EA-AE47-876B-30EACD2E2E05}" dt="2020-10-16T23:19:28.228" v="272" actId="478"/>
        <pc:sldMkLst>
          <pc:docMk/>
          <pc:sldMk cId="2045468914" sldId="4319"/>
        </pc:sldMkLst>
        <pc:spChg chg="mod">
          <ac:chgData name="Ben Stegink" userId="bba285e7-c67a-4500-889f-9795828fa283" providerId="ADAL" clId="{E5D30023-33EA-AE47-876B-30EACD2E2E05}" dt="2020-10-16T23:19:26.654" v="271" actId="1076"/>
          <ac:spMkLst>
            <pc:docMk/>
            <pc:sldMk cId="2045468914" sldId="4319"/>
            <ac:spMk id="3" creationId="{ACF19860-FF48-9942-B109-DE6E706D907A}"/>
          </ac:spMkLst>
        </pc:spChg>
        <pc:spChg chg="mod">
          <ac:chgData name="Ben Stegink" userId="bba285e7-c67a-4500-889f-9795828fa283" providerId="ADAL" clId="{E5D30023-33EA-AE47-876B-30EACD2E2E05}" dt="2020-10-16T23:19:26.654" v="271" actId="1076"/>
          <ac:spMkLst>
            <pc:docMk/>
            <pc:sldMk cId="2045468914" sldId="4319"/>
            <ac:spMk id="4" creationId="{34CD012B-D80F-5341-9D2B-5739037D9A6C}"/>
          </ac:spMkLst>
        </pc:spChg>
        <pc:spChg chg="mod">
          <ac:chgData name="Ben Stegink" userId="bba285e7-c67a-4500-889f-9795828fa283" providerId="ADAL" clId="{E5D30023-33EA-AE47-876B-30EACD2E2E05}" dt="2020-10-16T23:19:17.842" v="270" actId="20577"/>
          <ac:spMkLst>
            <pc:docMk/>
            <pc:sldMk cId="2045468914" sldId="4319"/>
            <ac:spMk id="5" creationId="{EAB1ABFA-BAE0-7644-B682-398D8C2BF795}"/>
          </ac:spMkLst>
        </pc:spChg>
        <pc:spChg chg="add del mod">
          <ac:chgData name="Ben Stegink" userId="bba285e7-c67a-4500-889f-9795828fa283" providerId="ADAL" clId="{E5D30023-33EA-AE47-876B-30EACD2E2E05}" dt="2020-10-16T23:18:33.410" v="149"/>
          <ac:spMkLst>
            <pc:docMk/>
            <pc:sldMk cId="2045468914" sldId="4319"/>
            <ac:spMk id="6" creationId="{24C0EFED-9DF1-A945-A5C9-24C3013033B3}"/>
          </ac:spMkLst>
        </pc:spChg>
        <pc:picChg chg="add del mod">
          <ac:chgData name="Ben Stegink" userId="bba285e7-c67a-4500-889f-9795828fa283" providerId="ADAL" clId="{E5D30023-33EA-AE47-876B-30EACD2E2E05}" dt="2020-10-16T23:19:28.228" v="272" actId="478"/>
          <ac:picMkLst>
            <pc:docMk/>
            <pc:sldMk cId="2045468914" sldId="4319"/>
            <ac:picMk id="7" creationId="{24B097C1-6011-1343-A18C-57206FC669D7}"/>
          </ac:picMkLst>
        </pc:picChg>
      </pc:sldChg>
      <pc:sldChg chg="modSp mod">
        <pc:chgData name="Ben Stegink" userId="bba285e7-c67a-4500-889f-9795828fa283" providerId="ADAL" clId="{E5D30023-33EA-AE47-876B-30EACD2E2E05}" dt="2020-10-16T23:14:47.291" v="145" actId="20577"/>
        <pc:sldMkLst>
          <pc:docMk/>
          <pc:sldMk cId="2930661085" sldId="4354"/>
        </pc:sldMkLst>
        <pc:spChg chg="mod">
          <ac:chgData name="Ben Stegink" userId="bba285e7-c67a-4500-889f-9795828fa283" providerId="ADAL" clId="{E5D30023-33EA-AE47-876B-30EACD2E2E05}" dt="2020-10-16T23:14:47.291" v="145" actId="20577"/>
          <ac:spMkLst>
            <pc:docMk/>
            <pc:sldMk cId="2930661085" sldId="4354"/>
            <ac:spMk id="292" creationId="{E07F22C5-5098-4E84-B57E-884FC952CF0A}"/>
          </ac:spMkLst>
        </pc:spChg>
      </pc:sldChg>
      <pc:sldChg chg="modSp mod modAnim">
        <pc:chgData name="Ben Stegink" userId="bba285e7-c67a-4500-889f-9795828fa283" providerId="ADAL" clId="{E5D30023-33EA-AE47-876B-30EACD2E2E05}" dt="2020-10-24T19:14:07.874" v="622" actId="20577"/>
        <pc:sldMkLst>
          <pc:docMk/>
          <pc:sldMk cId="3839248291" sldId="8449"/>
        </pc:sldMkLst>
        <pc:spChg chg="mod">
          <ac:chgData name="Ben Stegink" userId="bba285e7-c67a-4500-889f-9795828fa283" providerId="ADAL" clId="{E5D30023-33EA-AE47-876B-30EACD2E2E05}" dt="2020-10-24T19:14:07.874" v="622" actId="20577"/>
          <ac:spMkLst>
            <pc:docMk/>
            <pc:sldMk cId="3839248291" sldId="8449"/>
            <ac:spMk id="6" creationId="{00000000-0000-0000-0000-000000000000}"/>
          </ac:spMkLst>
        </pc:spChg>
        <pc:picChg chg="mod">
          <ac:chgData name="Ben Stegink" userId="bba285e7-c67a-4500-889f-9795828fa283" providerId="ADAL" clId="{E5D30023-33EA-AE47-876B-30EACD2E2E05}" dt="2020-10-24T19:13:36.198" v="605" actId="1076"/>
          <ac:picMkLst>
            <pc:docMk/>
            <pc:sldMk cId="3839248291" sldId="8449"/>
            <ac:picMk id="3" creationId="{CF83930A-8CC7-46C8-9D44-3535D03667AC}"/>
          </ac:picMkLst>
        </pc:picChg>
        <pc:picChg chg="mod">
          <ac:chgData name="Ben Stegink" userId="bba285e7-c67a-4500-889f-9795828fa283" providerId="ADAL" clId="{E5D30023-33EA-AE47-876B-30EACD2E2E05}" dt="2020-10-24T19:13:38.739" v="606" actId="1076"/>
          <ac:picMkLst>
            <pc:docMk/>
            <pc:sldMk cId="3839248291" sldId="8449"/>
            <ac:picMk id="4" creationId="{D85D21BC-E47B-4155-9B01-F2369F5255AB}"/>
          </ac:picMkLst>
        </pc:picChg>
      </pc:sldChg>
      <pc:sldChg chg="delSp mod">
        <pc:chgData name="Ben Stegink" userId="bba285e7-c67a-4500-889f-9795828fa283" providerId="ADAL" clId="{E5D30023-33EA-AE47-876B-30EACD2E2E05}" dt="2020-10-16T23:15:06.485" v="146" actId="478"/>
        <pc:sldMkLst>
          <pc:docMk/>
          <pc:sldMk cId="1128970367" sldId="8451"/>
        </pc:sldMkLst>
        <pc:spChg chg="del">
          <ac:chgData name="Ben Stegink" userId="bba285e7-c67a-4500-889f-9795828fa283" providerId="ADAL" clId="{E5D30023-33EA-AE47-876B-30EACD2E2E05}" dt="2020-10-16T23:15:06.485" v="146" actId="478"/>
          <ac:spMkLst>
            <pc:docMk/>
            <pc:sldMk cId="1128970367" sldId="8451"/>
            <ac:spMk id="3" creationId="{4161601A-C476-3549-9C6D-5801956A4FBF}"/>
          </ac:spMkLst>
        </pc:spChg>
      </pc:sldChg>
      <pc:sldChg chg="modSp mod">
        <pc:chgData name="Ben Stegink" userId="bba285e7-c67a-4500-889f-9795828fa283" providerId="ADAL" clId="{E5D30023-33EA-AE47-876B-30EACD2E2E05}" dt="2020-10-16T23:10:23.958" v="86" actId="20577"/>
        <pc:sldMkLst>
          <pc:docMk/>
          <pc:sldMk cId="1477026536" sldId="8461"/>
        </pc:sldMkLst>
        <pc:spChg chg="mod">
          <ac:chgData name="Ben Stegink" userId="bba285e7-c67a-4500-889f-9795828fa283" providerId="ADAL" clId="{E5D30023-33EA-AE47-876B-30EACD2E2E05}" dt="2020-10-16T23:10:23.958" v="86" actId="20577"/>
          <ac:spMkLst>
            <pc:docMk/>
            <pc:sldMk cId="1477026536" sldId="8461"/>
            <ac:spMk id="3" creationId="{5E260D10-8FA1-A545-AABB-B09FE7C72129}"/>
          </ac:spMkLst>
        </pc:spChg>
      </pc:sldChg>
      <pc:sldChg chg="modSp mod">
        <pc:chgData name="Ben Stegink" userId="bba285e7-c67a-4500-889f-9795828fa283" providerId="ADAL" clId="{E5D30023-33EA-AE47-876B-30EACD2E2E05}" dt="2020-10-24T19:25:33.945" v="729" actId="6549"/>
        <pc:sldMkLst>
          <pc:docMk/>
          <pc:sldMk cId="3215155728" sldId="8467"/>
        </pc:sldMkLst>
        <pc:spChg chg="mod">
          <ac:chgData name="Ben Stegink" userId="bba285e7-c67a-4500-889f-9795828fa283" providerId="ADAL" clId="{E5D30023-33EA-AE47-876B-30EACD2E2E05}" dt="2020-10-24T19:25:33.945" v="729" actId="6549"/>
          <ac:spMkLst>
            <pc:docMk/>
            <pc:sldMk cId="3215155728" sldId="8467"/>
            <ac:spMk id="2" creationId="{6F400C9D-9F4F-4C4E-964B-4ED2C4E5D6A0}"/>
          </ac:spMkLst>
        </pc:spChg>
        <pc:picChg chg="mod">
          <ac:chgData name="Ben Stegink" userId="bba285e7-c67a-4500-889f-9795828fa283" providerId="ADAL" clId="{E5D30023-33EA-AE47-876B-30EACD2E2E05}" dt="2020-10-24T19:24:42.906" v="696" actId="1076"/>
          <ac:picMkLst>
            <pc:docMk/>
            <pc:sldMk cId="3215155728" sldId="8467"/>
            <ac:picMk id="14" creationId="{97A086F1-134A-5F47-8375-A3C700DBB4F2}"/>
          </ac:picMkLst>
        </pc:picChg>
        <pc:picChg chg="mod">
          <ac:chgData name="Ben Stegink" userId="bba285e7-c67a-4500-889f-9795828fa283" providerId="ADAL" clId="{E5D30023-33EA-AE47-876B-30EACD2E2E05}" dt="2020-10-24T19:24:39.994" v="695" actId="1076"/>
          <ac:picMkLst>
            <pc:docMk/>
            <pc:sldMk cId="3215155728" sldId="8467"/>
            <ac:picMk id="15" creationId="{AAB2BEFD-B908-8A45-8F50-86C780A591AE}"/>
          </ac:picMkLst>
        </pc:picChg>
        <pc:picChg chg="mod">
          <ac:chgData name="Ben Stegink" userId="bba285e7-c67a-4500-889f-9795828fa283" providerId="ADAL" clId="{E5D30023-33EA-AE47-876B-30EACD2E2E05}" dt="2020-10-24T19:24:37.397" v="694" actId="1076"/>
          <ac:picMkLst>
            <pc:docMk/>
            <pc:sldMk cId="3215155728" sldId="8467"/>
            <ac:picMk id="16" creationId="{67093A73-0A9D-DA48-86DB-9CC51D47CA00}"/>
          </ac:picMkLst>
        </pc:picChg>
      </pc:sldChg>
      <pc:sldChg chg="addSp modSp mod modNotes">
        <pc:chgData name="Ben Stegink" userId="bba285e7-c67a-4500-889f-9795828fa283" providerId="ADAL" clId="{E5D30023-33EA-AE47-876B-30EACD2E2E05}" dt="2020-10-24T18:58:22.641" v="470" actId="14100"/>
        <pc:sldMkLst>
          <pc:docMk/>
          <pc:sldMk cId="19548999" sldId="8469"/>
        </pc:sldMkLst>
        <pc:spChg chg="add mod">
          <ac:chgData name="Ben Stegink" userId="bba285e7-c67a-4500-889f-9795828fa283" providerId="ADAL" clId="{E5D30023-33EA-AE47-876B-30EACD2E2E05}" dt="2020-10-24T18:58:15.600" v="468" actId="122"/>
          <ac:spMkLst>
            <pc:docMk/>
            <pc:sldMk cId="19548999" sldId="8469"/>
            <ac:spMk id="16" creationId="{DCDC19D9-3EE6-974F-9AE4-0BEADE58D9A9}"/>
          </ac:spMkLst>
        </pc:spChg>
        <pc:spChg chg="mod">
          <ac:chgData name="Ben Stegink" userId="bba285e7-c67a-4500-889f-9795828fa283" providerId="ADAL" clId="{E5D30023-33EA-AE47-876B-30EACD2E2E05}" dt="2020-10-24T17:54:36.660" v="387" actId="20577"/>
          <ac:spMkLst>
            <pc:docMk/>
            <pc:sldMk cId="19548999" sldId="8469"/>
            <ac:spMk id="19" creationId="{EF117FDD-10CC-4DE0-976D-EABA307C8278}"/>
          </ac:spMkLst>
        </pc:spChg>
        <pc:spChg chg="mod">
          <ac:chgData name="Ben Stegink" userId="bba285e7-c67a-4500-889f-9795828fa283" providerId="ADAL" clId="{E5D30023-33EA-AE47-876B-30EACD2E2E05}" dt="2020-10-24T18:58:19.907" v="469" actId="14100"/>
          <ac:spMkLst>
            <pc:docMk/>
            <pc:sldMk cId="19548999" sldId="8469"/>
            <ac:spMk id="20" creationId="{40145E15-1BC2-4D51-B275-700E26D85726}"/>
          </ac:spMkLst>
        </pc:spChg>
        <pc:spChg chg="mod">
          <ac:chgData name="Ben Stegink" userId="bba285e7-c67a-4500-889f-9795828fa283" providerId="ADAL" clId="{E5D30023-33EA-AE47-876B-30EACD2E2E05}" dt="2020-10-24T18:56:54.638" v="392" actId="14100"/>
          <ac:spMkLst>
            <pc:docMk/>
            <pc:sldMk cId="19548999" sldId="8469"/>
            <ac:spMk id="23" creationId="{F848E692-6BC4-47FB-AEBC-DA59B81EAE9E}"/>
          </ac:spMkLst>
        </pc:spChg>
        <pc:spChg chg="mod">
          <ac:chgData name="Ben Stegink" userId="bba285e7-c67a-4500-889f-9795828fa283" providerId="ADAL" clId="{E5D30023-33EA-AE47-876B-30EACD2E2E05}" dt="2020-10-24T18:58:22.641" v="470" actId="14100"/>
          <ac:spMkLst>
            <pc:docMk/>
            <pc:sldMk cId="19548999" sldId="8469"/>
            <ac:spMk id="91" creationId="{40A3C0B4-2178-4759-B680-AF9ACB8F7305}"/>
          </ac:spMkLst>
        </pc:spChg>
        <pc:picChg chg="mod">
          <ac:chgData name="Ben Stegink" userId="bba285e7-c67a-4500-889f-9795828fa283" providerId="ADAL" clId="{E5D30023-33EA-AE47-876B-30EACD2E2E05}" dt="2020-10-24T18:57:01.460" v="393" actId="1076"/>
          <ac:picMkLst>
            <pc:docMk/>
            <pc:sldMk cId="19548999" sldId="8469"/>
            <ac:picMk id="13" creationId="{AF042D45-6600-4539-BECD-E033289B53F6}"/>
          </ac:picMkLst>
        </pc:picChg>
      </pc:sldChg>
      <pc:sldChg chg="addSp delSp modSp mod">
        <pc:chgData name="Ben Stegink" userId="bba285e7-c67a-4500-889f-9795828fa283" providerId="ADAL" clId="{E5D30023-33EA-AE47-876B-30EACD2E2E05}" dt="2020-10-16T23:09:50.885" v="27" actId="1076"/>
        <pc:sldMkLst>
          <pc:docMk/>
          <pc:sldMk cId="2492552355" sldId="8471"/>
        </pc:sldMkLst>
        <pc:spChg chg="del">
          <ac:chgData name="Ben Stegink" userId="bba285e7-c67a-4500-889f-9795828fa283" providerId="ADAL" clId="{E5D30023-33EA-AE47-876B-30EACD2E2E05}" dt="2020-10-16T23:09:39.104" v="23" actId="931"/>
          <ac:spMkLst>
            <pc:docMk/>
            <pc:sldMk cId="2492552355" sldId="8471"/>
            <ac:spMk id="2" creationId="{58C15F63-88EE-F54F-B709-C1532D191F0E}"/>
          </ac:spMkLst>
        </pc:spChg>
        <pc:spChg chg="del">
          <ac:chgData name="Ben Stegink" userId="bba285e7-c67a-4500-889f-9795828fa283" providerId="ADAL" clId="{E5D30023-33EA-AE47-876B-30EACD2E2E05}" dt="2020-10-16T23:08:54.218" v="19" actId="931"/>
          <ac:spMkLst>
            <pc:docMk/>
            <pc:sldMk cId="2492552355" sldId="8471"/>
            <ac:spMk id="3" creationId="{E30DA2C5-08FC-2242-92AE-90BDFE9D295D}"/>
          </ac:spMkLst>
        </pc:spChg>
        <pc:spChg chg="del">
          <ac:chgData name="Ben Stegink" userId="bba285e7-c67a-4500-889f-9795828fa283" providerId="ADAL" clId="{E5D30023-33EA-AE47-876B-30EACD2E2E05}" dt="2020-10-16T23:07:22.869" v="14" actId="931"/>
          <ac:spMkLst>
            <pc:docMk/>
            <pc:sldMk cId="2492552355" sldId="8471"/>
            <ac:spMk id="5" creationId="{AAB31707-345C-4049-B0B0-94C26EA966E1}"/>
          </ac:spMkLst>
        </pc:spChg>
        <pc:spChg chg="mod">
          <ac:chgData name="Ben Stegink" userId="bba285e7-c67a-4500-889f-9795828fa283" providerId="ADAL" clId="{E5D30023-33EA-AE47-876B-30EACD2E2E05}" dt="2020-10-16T23:04:41.917" v="13" actId="313"/>
          <ac:spMkLst>
            <pc:docMk/>
            <pc:sldMk cId="2492552355" sldId="8471"/>
            <ac:spMk id="6" creationId="{513A4F25-CC30-0D49-AF02-5397DD3765CF}"/>
          </ac:spMkLst>
        </pc:spChg>
        <pc:spChg chg="add del mod">
          <ac:chgData name="Ben Stegink" userId="bba285e7-c67a-4500-889f-9795828fa283" providerId="ADAL" clId="{E5D30023-33EA-AE47-876B-30EACD2E2E05}" dt="2020-10-16T23:07:34.123" v="17" actId="478"/>
          <ac:spMkLst>
            <pc:docMk/>
            <pc:sldMk cId="2492552355" sldId="8471"/>
            <ac:spMk id="11" creationId="{9D6117FC-84AF-C141-B62E-E28B0736462C}"/>
          </ac:spMkLst>
        </pc:spChg>
        <pc:spChg chg="add del mod">
          <ac:chgData name="Ben Stegink" userId="bba285e7-c67a-4500-889f-9795828fa283" providerId="ADAL" clId="{E5D30023-33EA-AE47-876B-30EACD2E2E05}" dt="2020-10-16T23:08:57.070" v="20" actId="478"/>
          <ac:spMkLst>
            <pc:docMk/>
            <pc:sldMk cId="2492552355" sldId="8471"/>
            <ac:spMk id="14" creationId="{574817EE-85C2-2646-AAFD-11D4ECD55147}"/>
          </ac:spMkLst>
        </pc:spChg>
        <pc:spChg chg="add del mod">
          <ac:chgData name="Ben Stegink" userId="bba285e7-c67a-4500-889f-9795828fa283" providerId="ADAL" clId="{E5D30023-33EA-AE47-876B-30EACD2E2E05}" dt="2020-10-16T23:09:47.763" v="26" actId="478"/>
          <ac:spMkLst>
            <pc:docMk/>
            <pc:sldMk cId="2492552355" sldId="8471"/>
            <ac:spMk id="17" creationId="{E516B5B1-DD4A-EA47-B1E7-3B091D20F959}"/>
          </ac:spMkLst>
        </pc:spChg>
        <pc:spChg chg="add del mod">
          <ac:chgData name="Ben Stegink" userId="bba285e7-c67a-4500-889f-9795828fa283" providerId="ADAL" clId="{E5D30023-33EA-AE47-876B-30EACD2E2E05}" dt="2020-10-16T23:09:44.793" v="25" actId="478"/>
          <ac:spMkLst>
            <pc:docMk/>
            <pc:sldMk cId="2492552355" sldId="8471"/>
            <ac:spMk id="19" creationId="{D3322397-947F-8145-8F59-089FEED5E10A}"/>
          </ac:spMkLst>
        </pc:spChg>
        <pc:picChg chg="add mod">
          <ac:chgData name="Ben Stegink" userId="bba285e7-c67a-4500-889f-9795828fa283" providerId="ADAL" clId="{E5D30023-33EA-AE47-876B-30EACD2E2E05}" dt="2020-10-16T23:07:40.782" v="18" actId="1076"/>
          <ac:picMkLst>
            <pc:docMk/>
            <pc:sldMk cId="2492552355" sldId="8471"/>
            <ac:picMk id="10" creationId="{0EADF8B4-5B02-9244-B6FC-10399D36DD10}"/>
          </ac:picMkLst>
        </pc:picChg>
        <pc:picChg chg="add mod">
          <ac:chgData name="Ben Stegink" userId="bba285e7-c67a-4500-889f-9795828fa283" providerId="ADAL" clId="{E5D30023-33EA-AE47-876B-30EACD2E2E05}" dt="2020-10-16T23:09:01.169" v="22" actId="1076"/>
          <ac:picMkLst>
            <pc:docMk/>
            <pc:sldMk cId="2492552355" sldId="8471"/>
            <ac:picMk id="13" creationId="{4B275E4B-8E34-4543-8EC0-48128EF84A81}"/>
          </ac:picMkLst>
        </pc:picChg>
        <pc:picChg chg="add del mod">
          <ac:chgData name="Ben Stegink" userId="bba285e7-c67a-4500-889f-9795828fa283" providerId="ADAL" clId="{E5D30023-33EA-AE47-876B-30EACD2E2E05}" dt="2020-10-16T23:09:50.885" v="27" actId="1076"/>
          <ac:picMkLst>
            <pc:docMk/>
            <pc:sldMk cId="2492552355" sldId="8471"/>
            <ac:picMk id="16" creationId="{275ABA9F-DD9A-A548-BDB0-4C00EE3F301E}"/>
          </ac:picMkLst>
        </pc:picChg>
      </pc:sldChg>
      <pc:sldChg chg="addSp modSp new mod modNotesTx">
        <pc:chgData name="Ben Stegink" userId="bba285e7-c67a-4500-889f-9795828fa283" providerId="ADAL" clId="{E5D30023-33EA-AE47-876B-30EACD2E2E05}" dt="2020-10-24T19:20:25.349" v="692" actId="207"/>
        <pc:sldMkLst>
          <pc:docMk/>
          <pc:sldMk cId="2083621924" sldId="8472"/>
        </pc:sldMkLst>
        <pc:spChg chg="mod">
          <ac:chgData name="Ben Stegink" userId="bba285e7-c67a-4500-889f-9795828fa283" providerId="ADAL" clId="{E5D30023-33EA-AE47-876B-30EACD2E2E05}" dt="2020-10-24T19:20:25.349" v="692" actId="207"/>
          <ac:spMkLst>
            <pc:docMk/>
            <pc:sldMk cId="2083621924" sldId="8472"/>
            <ac:spMk id="2" creationId="{9A413510-A962-E046-8AF3-27469F06D8D5}"/>
          </ac:spMkLst>
        </pc:spChg>
        <pc:spChg chg="mod">
          <ac:chgData name="Ben Stegink" userId="bba285e7-c67a-4500-889f-9795828fa283" providerId="ADAL" clId="{E5D30023-33EA-AE47-876B-30EACD2E2E05}" dt="2020-10-24T19:20:25.349" v="692" actId="207"/>
          <ac:spMkLst>
            <pc:docMk/>
            <pc:sldMk cId="2083621924" sldId="8472"/>
            <ac:spMk id="3" creationId="{705E9CB4-21C0-5E4F-9B26-B862BD3CB5A8}"/>
          </ac:spMkLst>
        </pc:spChg>
        <pc:spChg chg="add mod">
          <ac:chgData name="Ben Stegink" userId="bba285e7-c67a-4500-889f-9795828fa283" providerId="ADAL" clId="{E5D30023-33EA-AE47-876B-30EACD2E2E05}" dt="2020-10-24T19:20:16.281" v="691" actId="167"/>
          <ac:spMkLst>
            <pc:docMk/>
            <pc:sldMk cId="2083621924" sldId="8472"/>
            <ac:spMk id="4" creationId="{CA84E6E5-9CEC-1F4C-AFCB-7618286A2C5D}"/>
          </ac:spMkLst>
        </pc:spChg>
        <pc:picChg chg="add mod">
          <ac:chgData name="Ben Stegink" userId="bba285e7-c67a-4500-889f-9795828fa283" providerId="ADAL" clId="{E5D30023-33EA-AE47-876B-30EACD2E2E05}" dt="2020-10-24T19:16:06.595" v="631" actId="1076"/>
          <ac:picMkLst>
            <pc:docMk/>
            <pc:sldMk cId="2083621924" sldId="8472"/>
            <ac:picMk id="1026" creationId="{D44C9CFA-8C7C-E44A-B126-9B96022D98BA}"/>
          </ac:picMkLst>
        </pc:picChg>
      </pc:sldChg>
      <pc:sldChg chg="add">
        <pc:chgData name="Ben Stegink" userId="bba285e7-c67a-4500-889f-9795828fa283" providerId="ADAL" clId="{E5D30023-33EA-AE47-876B-30EACD2E2E05}" dt="2020-10-24T17:24:53.135" v="377"/>
        <pc:sldMkLst>
          <pc:docMk/>
          <pc:sldMk cId="3313393027" sldId="11678"/>
        </pc:sldMkLst>
      </pc:sldChg>
    </pc:docChg>
  </pc:docChgLst>
  <pc:docChgLst>
    <pc:chgData name="Ben Stegink" userId="bba285e7-c67a-4500-889f-9795828fa283" providerId="ADAL" clId="{5560A85D-360D-9540-B87E-086342CF91F7}"/>
    <pc:docChg chg="addSld modSld delSection">
      <pc:chgData name="Ben Stegink" userId="bba285e7-c67a-4500-889f-9795828fa283" providerId="ADAL" clId="{5560A85D-360D-9540-B87E-086342CF91F7}" dt="2019-09-29T22:00:13.782" v="5" actId="18676"/>
      <pc:docMkLst>
        <pc:docMk/>
      </pc:docMkLst>
      <pc:sldChg chg="add">
        <pc:chgData name="Ben Stegink" userId="bba285e7-c67a-4500-889f-9795828fa283" providerId="ADAL" clId="{5560A85D-360D-9540-B87E-086342CF91F7}" dt="2019-09-29T21:59:34.791" v="2"/>
        <pc:sldMkLst>
          <pc:docMk/>
          <pc:sldMk cId="1753774075" sldId="259"/>
        </pc:sldMkLst>
      </pc:sldChg>
      <pc:sldChg chg="add">
        <pc:chgData name="Ben Stegink" userId="bba285e7-c67a-4500-889f-9795828fa283" providerId="ADAL" clId="{5560A85D-360D-9540-B87E-086342CF91F7}" dt="2019-09-29T21:59:34.791" v="2"/>
        <pc:sldMkLst>
          <pc:docMk/>
          <pc:sldMk cId="3600945433" sldId="3890"/>
        </pc:sldMkLst>
      </pc:sldChg>
      <pc:sldChg chg="add">
        <pc:chgData name="Ben Stegink" userId="bba285e7-c67a-4500-889f-9795828fa283" providerId="ADAL" clId="{5560A85D-360D-9540-B87E-086342CF91F7}" dt="2019-09-29T21:59:34.791" v="2"/>
        <pc:sldMkLst>
          <pc:docMk/>
          <pc:sldMk cId="3286623399" sldId="3891"/>
        </pc:sldMkLst>
      </pc:sldChg>
      <pc:sldChg chg="add">
        <pc:chgData name="Ben Stegink" userId="bba285e7-c67a-4500-889f-9795828fa283" providerId="ADAL" clId="{5560A85D-360D-9540-B87E-086342CF91F7}" dt="2019-09-29T21:59:34.791" v="2"/>
        <pc:sldMkLst>
          <pc:docMk/>
          <pc:sldMk cId="2214763334" sldId="3892"/>
        </pc:sldMkLst>
      </pc:sldChg>
      <pc:sldChg chg="add">
        <pc:chgData name="Ben Stegink" userId="bba285e7-c67a-4500-889f-9795828fa283" providerId="ADAL" clId="{5560A85D-360D-9540-B87E-086342CF91F7}" dt="2019-09-29T21:59:34.791" v="2"/>
        <pc:sldMkLst>
          <pc:docMk/>
          <pc:sldMk cId="102082911" sldId="3893"/>
        </pc:sldMkLst>
      </pc:sldChg>
      <pc:sldChg chg="add">
        <pc:chgData name="Ben Stegink" userId="bba285e7-c67a-4500-889f-9795828fa283" providerId="ADAL" clId="{5560A85D-360D-9540-B87E-086342CF91F7}" dt="2019-09-29T21:59:34.791" v="2"/>
        <pc:sldMkLst>
          <pc:docMk/>
          <pc:sldMk cId="1384193921" sldId="3895"/>
        </pc:sldMkLst>
      </pc:sldChg>
      <pc:sldChg chg="add">
        <pc:chgData name="Ben Stegink" userId="bba285e7-c67a-4500-889f-9795828fa283" providerId="ADAL" clId="{5560A85D-360D-9540-B87E-086342CF91F7}" dt="2019-09-29T21:59:34.791" v="2"/>
        <pc:sldMkLst>
          <pc:docMk/>
          <pc:sldMk cId="4130247567" sldId="3896"/>
        </pc:sldMkLst>
      </pc:sldChg>
      <pc:sldChg chg="add">
        <pc:chgData name="Ben Stegink" userId="bba285e7-c67a-4500-889f-9795828fa283" providerId="ADAL" clId="{5560A85D-360D-9540-B87E-086342CF91F7}" dt="2019-09-29T21:59:34.791" v="2"/>
        <pc:sldMkLst>
          <pc:docMk/>
          <pc:sldMk cId="2938349906" sldId="3897"/>
        </pc:sldMkLst>
      </pc:sldChg>
      <pc:sldChg chg="add">
        <pc:chgData name="Ben Stegink" userId="bba285e7-c67a-4500-889f-9795828fa283" providerId="ADAL" clId="{5560A85D-360D-9540-B87E-086342CF91F7}" dt="2019-09-29T21:59:34.791" v="2"/>
        <pc:sldMkLst>
          <pc:docMk/>
          <pc:sldMk cId="3650127861" sldId="3898"/>
        </pc:sldMkLst>
      </pc:sldChg>
      <pc:sldChg chg="addSp mod modShow">
        <pc:chgData name="Ben Stegink" userId="bba285e7-c67a-4500-889f-9795828fa283" providerId="ADAL" clId="{5560A85D-360D-9540-B87E-086342CF91F7}" dt="2019-09-29T21:58:52.757" v="1" actId="729"/>
        <pc:sldMkLst>
          <pc:docMk/>
          <pc:sldMk cId="3994575897" sldId="8408"/>
        </pc:sldMkLst>
        <pc:picChg chg="add">
          <ac:chgData name="Ben Stegink" userId="bba285e7-c67a-4500-889f-9795828fa283" providerId="ADAL" clId="{5560A85D-360D-9540-B87E-086342CF91F7}" dt="2019-09-29T21:58:45.751" v="0"/>
          <ac:picMkLst>
            <pc:docMk/>
            <pc:sldMk cId="3994575897" sldId="8408"/>
            <ac:picMk id="10" creationId="{7D3F1CCC-E54E-864D-B13C-1F139BC8CBF9}"/>
          </ac:picMkLst>
        </pc:picChg>
      </pc:sldChg>
    </pc:docChg>
  </pc:docChgLst>
  <pc:docChgLst>
    <pc:chgData name="Ben Stegink" userId="bba285e7-c67a-4500-889f-9795828fa283" providerId="ADAL" clId="{E5C9A12A-64DC-8E42-9AFC-74F0D0B97907}"/>
    <pc:docChg chg="undo custSel addSld delSld modSld sldOrd modSection">
      <pc:chgData name="Ben Stegink" userId="bba285e7-c67a-4500-889f-9795828fa283" providerId="ADAL" clId="{E5C9A12A-64DC-8E42-9AFC-74F0D0B97907}" dt="2019-09-29T21:57:17.899" v="514"/>
      <pc:docMkLst>
        <pc:docMk/>
      </pc:docMkLst>
      <pc:sldChg chg="del">
        <pc:chgData name="Ben Stegink" userId="bba285e7-c67a-4500-889f-9795828fa283" providerId="ADAL" clId="{E5C9A12A-64DC-8E42-9AFC-74F0D0B97907}" dt="2019-09-29T20:52:56.670" v="2" actId="2696"/>
        <pc:sldMkLst>
          <pc:docMk/>
          <pc:sldMk cId="3515086315" sldId="259"/>
        </pc:sldMkLst>
      </pc:sldChg>
      <pc:sldChg chg="del">
        <pc:chgData name="Ben Stegink" userId="bba285e7-c67a-4500-889f-9795828fa283" providerId="ADAL" clId="{E5C9A12A-64DC-8E42-9AFC-74F0D0B97907}" dt="2019-09-29T20:52:57.577" v="45" actId="2696"/>
        <pc:sldMkLst>
          <pc:docMk/>
          <pc:sldMk cId="747824254" sldId="260"/>
        </pc:sldMkLst>
      </pc:sldChg>
      <pc:sldChg chg="add del">
        <pc:chgData name="Ben Stegink" userId="bba285e7-c67a-4500-889f-9795828fa283" providerId="ADAL" clId="{E5C9A12A-64DC-8E42-9AFC-74F0D0B97907}" dt="2019-09-29T21:16:02.956" v="89"/>
        <pc:sldMkLst>
          <pc:docMk/>
          <pc:sldMk cId="2468235517" sldId="260"/>
        </pc:sldMkLst>
      </pc:sldChg>
      <pc:sldChg chg="del">
        <pc:chgData name="Ben Stegink" userId="bba285e7-c67a-4500-889f-9795828fa283" providerId="ADAL" clId="{E5C9A12A-64DC-8E42-9AFC-74F0D0B97907}" dt="2019-09-29T20:52:56.750" v="4" actId="2696"/>
        <pc:sldMkLst>
          <pc:docMk/>
          <pc:sldMk cId="1201694331" sldId="265"/>
        </pc:sldMkLst>
      </pc:sldChg>
      <pc:sldChg chg="delSp modSp add">
        <pc:chgData name="Ben Stegink" userId="bba285e7-c67a-4500-889f-9795828fa283" providerId="ADAL" clId="{E5C9A12A-64DC-8E42-9AFC-74F0D0B97907}" dt="2019-09-29T21:40:51.707" v="420"/>
        <pc:sldMkLst>
          <pc:docMk/>
          <pc:sldMk cId="1445566790" sldId="266"/>
        </pc:sldMkLst>
        <pc:spChg chg="mod">
          <ac:chgData name="Ben Stegink" userId="bba285e7-c67a-4500-889f-9795828fa283" providerId="ADAL" clId="{E5C9A12A-64DC-8E42-9AFC-74F0D0B97907}" dt="2019-09-29T21:37:23.053" v="212" actId="20577"/>
          <ac:spMkLst>
            <pc:docMk/>
            <pc:sldMk cId="1445566790" sldId="266"/>
            <ac:spMk id="2" creationId="{FEFEA1E5-ECAC-4A4F-B323-143BC73DB745}"/>
          </ac:spMkLst>
        </pc:spChg>
        <pc:picChg chg="del">
          <ac:chgData name="Ben Stegink" userId="bba285e7-c67a-4500-889f-9795828fa283" providerId="ADAL" clId="{E5C9A12A-64DC-8E42-9AFC-74F0D0B97907}" dt="2019-09-29T21:40:51.707" v="420"/>
          <ac:picMkLst>
            <pc:docMk/>
            <pc:sldMk cId="1445566790" sldId="266"/>
            <ac:picMk id="3" creationId="{5FF7D1A0-A8B7-A245-B15F-B4EF7AD1840A}"/>
          </ac:picMkLst>
        </pc:picChg>
      </pc:sldChg>
      <pc:sldChg chg="add">
        <pc:chgData name="Ben Stegink" userId="bba285e7-c67a-4500-889f-9795828fa283" providerId="ADAL" clId="{E5C9A12A-64DC-8E42-9AFC-74F0D0B97907}" dt="2019-09-29T20:51:24.961" v="0"/>
        <pc:sldMkLst>
          <pc:docMk/>
          <pc:sldMk cId="961932683" sldId="268"/>
        </pc:sldMkLst>
      </pc:sldChg>
      <pc:sldChg chg="modSp add">
        <pc:chgData name="Ben Stegink" userId="bba285e7-c67a-4500-889f-9795828fa283" providerId="ADAL" clId="{E5C9A12A-64DC-8E42-9AFC-74F0D0B97907}" dt="2019-09-29T21:47:32.549" v="473" actId="20577"/>
        <pc:sldMkLst>
          <pc:docMk/>
          <pc:sldMk cId="3943003699" sldId="270"/>
        </pc:sldMkLst>
        <pc:spChg chg="mod">
          <ac:chgData name="Ben Stegink" userId="bba285e7-c67a-4500-889f-9795828fa283" providerId="ADAL" clId="{E5C9A12A-64DC-8E42-9AFC-74F0D0B97907}" dt="2019-09-29T21:47:32.549" v="473" actId="20577"/>
          <ac:spMkLst>
            <pc:docMk/>
            <pc:sldMk cId="3943003699" sldId="270"/>
            <ac:spMk id="3" creationId="{280C65FB-FF7F-064C-A07D-1B2A904AA98B}"/>
          </ac:spMkLst>
        </pc:spChg>
      </pc:sldChg>
      <pc:sldChg chg="modSp add">
        <pc:chgData name="Ben Stegink" userId="bba285e7-c67a-4500-889f-9795828fa283" providerId="ADAL" clId="{E5C9A12A-64DC-8E42-9AFC-74F0D0B97907}" dt="2019-09-29T21:47:37.131" v="474" actId="20577"/>
        <pc:sldMkLst>
          <pc:docMk/>
          <pc:sldMk cId="232448710" sldId="271"/>
        </pc:sldMkLst>
        <pc:spChg chg="mod">
          <ac:chgData name="Ben Stegink" userId="bba285e7-c67a-4500-889f-9795828fa283" providerId="ADAL" clId="{E5C9A12A-64DC-8E42-9AFC-74F0D0B97907}" dt="2019-09-29T21:47:37.131" v="474" actId="20577"/>
          <ac:spMkLst>
            <pc:docMk/>
            <pc:sldMk cId="232448710" sldId="271"/>
            <ac:spMk id="3" creationId="{280C65FB-FF7F-064C-A07D-1B2A904AA98B}"/>
          </ac:spMkLst>
        </pc:spChg>
      </pc:sldChg>
      <pc:sldChg chg="del">
        <pc:chgData name="Ben Stegink" userId="bba285e7-c67a-4500-889f-9795828fa283" providerId="ADAL" clId="{E5C9A12A-64DC-8E42-9AFC-74F0D0B97907}" dt="2019-09-29T20:52:56.843" v="9" actId="2696"/>
        <pc:sldMkLst>
          <pc:docMk/>
          <pc:sldMk cId="3681954503" sldId="293"/>
        </pc:sldMkLst>
      </pc:sldChg>
      <pc:sldChg chg="del">
        <pc:chgData name="Ben Stegink" userId="bba285e7-c67a-4500-889f-9795828fa283" providerId="ADAL" clId="{E5C9A12A-64DC-8E42-9AFC-74F0D0B97907}" dt="2019-09-29T20:52:56.782" v="6" actId="2696"/>
        <pc:sldMkLst>
          <pc:docMk/>
          <pc:sldMk cId="2485223284" sldId="295"/>
        </pc:sldMkLst>
      </pc:sldChg>
      <pc:sldChg chg="del">
        <pc:chgData name="Ben Stegink" userId="bba285e7-c67a-4500-889f-9795828fa283" providerId="ADAL" clId="{E5C9A12A-64DC-8E42-9AFC-74F0D0B97907}" dt="2019-09-29T20:52:56.799" v="7" actId="2696"/>
        <pc:sldMkLst>
          <pc:docMk/>
          <pc:sldMk cId="229392236" sldId="296"/>
        </pc:sldMkLst>
      </pc:sldChg>
      <pc:sldChg chg="del">
        <pc:chgData name="Ben Stegink" userId="bba285e7-c67a-4500-889f-9795828fa283" providerId="ADAL" clId="{E5C9A12A-64DC-8E42-9AFC-74F0D0B97907}" dt="2019-09-29T20:52:56.827" v="8" actId="2696"/>
        <pc:sldMkLst>
          <pc:docMk/>
          <pc:sldMk cId="3703462538" sldId="297"/>
        </pc:sldMkLst>
      </pc:sldChg>
      <pc:sldChg chg="del">
        <pc:chgData name="Ben Stegink" userId="bba285e7-c67a-4500-889f-9795828fa283" providerId="ADAL" clId="{E5C9A12A-64DC-8E42-9AFC-74F0D0B97907}" dt="2019-09-29T20:52:56.899" v="12" actId="2696"/>
        <pc:sldMkLst>
          <pc:docMk/>
          <pc:sldMk cId="2920952354" sldId="300"/>
        </pc:sldMkLst>
      </pc:sldChg>
      <pc:sldChg chg="del">
        <pc:chgData name="Ben Stegink" userId="bba285e7-c67a-4500-889f-9795828fa283" providerId="ADAL" clId="{E5C9A12A-64DC-8E42-9AFC-74F0D0B97907}" dt="2019-09-29T20:52:56.932" v="14" actId="2696"/>
        <pc:sldMkLst>
          <pc:docMk/>
          <pc:sldMk cId="3600893078" sldId="301"/>
        </pc:sldMkLst>
      </pc:sldChg>
      <pc:sldChg chg="del">
        <pc:chgData name="Ben Stegink" userId="bba285e7-c67a-4500-889f-9795828fa283" providerId="ADAL" clId="{E5C9A12A-64DC-8E42-9AFC-74F0D0B97907}" dt="2019-09-29T20:52:57.426" v="39" actId="2696"/>
        <pc:sldMkLst>
          <pc:docMk/>
          <pc:sldMk cId="1432899443" sldId="350"/>
        </pc:sldMkLst>
      </pc:sldChg>
      <pc:sldChg chg="del">
        <pc:chgData name="Ben Stegink" userId="bba285e7-c67a-4500-889f-9795828fa283" providerId="ADAL" clId="{E5C9A12A-64DC-8E42-9AFC-74F0D0B97907}" dt="2019-09-29T20:52:57.499" v="42" actId="2696"/>
        <pc:sldMkLst>
          <pc:docMk/>
          <pc:sldMk cId="2621654070" sldId="351"/>
        </pc:sldMkLst>
      </pc:sldChg>
      <pc:sldChg chg="del">
        <pc:chgData name="Ben Stegink" userId="bba285e7-c67a-4500-889f-9795828fa283" providerId="ADAL" clId="{E5C9A12A-64DC-8E42-9AFC-74F0D0B97907}" dt="2019-09-29T20:52:57.471" v="41" actId="2696"/>
        <pc:sldMkLst>
          <pc:docMk/>
          <pc:sldMk cId="1742913918" sldId="357"/>
        </pc:sldMkLst>
      </pc:sldChg>
      <pc:sldChg chg="del">
        <pc:chgData name="Ben Stegink" userId="bba285e7-c67a-4500-889f-9795828fa283" providerId="ADAL" clId="{E5C9A12A-64DC-8E42-9AFC-74F0D0B97907}" dt="2019-09-29T20:52:57.553" v="43" actId="2696"/>
        <pc:sldMkLst>
          <pc:docMk/>
          <pc:sldMk cId="2287256756" sldId="360"/>
        </pc:sldMkLst>
      </pc:sldChg>
      <pc:sldChg chg="del">
        <pc:chgData name="Ben Stegink" userId="bba285e7-c67a-4500-889f-9795828fa283" providerId="ADAL" clId="{E5C9A12A-64DC-8E42-9AFC-74F0D0B97907}" dt="2019-09-29T20:52:57.401" v="38" actId="2696"/>
        <pc:sldMkLst>
          <pc:docMk/>
          <pc:sldMk cId="4062681236" sldId="366"/>
        </pc:sldMkLst>
      </pc:sldChg>
      <pc:sldChg chg="del">
        <pc:chgData name="Ben Stegink" userId="bba285e7-c67a-4500-889f-9795828fa283" providerId="ADAL" clId="{E5C9A12A-64DC-8E42-9AFC-74F0D0B97907}" dt="2019-09-29T20:52:57.027" v="19" actId="2696"/>
        <pc:sldMkLst>
          <pc:docMk/>
          <pc:sldMk cId="3073129660" sldId="396"/>
        </pc:sldMkLst>
      </pc:sldChg>
      <pc:sldChg chg="del">
        <pc:chgData name="Ben Stegink" userId="bba285e7-c67a-4500-889f-9795828fa283" providerId="ADAL" clId="{E5C9A12A-64DC-8E42-9AFC-74F0D0B97907}" dt="2019-09-29T20:52:57.137" v="23" actId="2696"/>
        <pc:sldMkLst>
          <pc:docMk/>
          <pc:sldMk cId="134252955" sldId="1585"/>
        </pc:sldMkLst>
      </pc:sldChg>
      <pc:sldChg chg="del">
        <pc:chgData name="Ben Stegink" userId="bba285e7-c67a-4500-889f-9795828fa283" providerId="ADAL" clId="{E5C9A12A-64DC-8E42-9AFC-74F0D0B97907}" dt="2019-09-29T20:52:56.875" v="11" actId="2696"/>
        <pc:sldMkLst>
          <pc:docMk/>
          <pc:sldMk cId="2190677188" sldId="1638"/>
        </pc:sldMkLst>
      </pc:sldChg>
      <pc:sldChg chg="del">
        <pc:chgData name="Ben Stegink" userId="bba285e7-c67a-4500-889f-9795828fa283" providerId="ADAL" clId="{E5C9A12A-64DC-8E42-9AFC-74F0D0B97907}" dt="2019-09-29T20:52:56.916" v="13" actId="2696"/>
        <pc:sldMkLst>
          <pc:docMk/>
          <pc:sldMk cId="2954144334" sldId="1645"/>
        </pc:sldMkLst>
      </pc:sldChg>
      <pc:sldChg chg="del">
        <pc:chgData name="Ben Stegink" userId="bba285e7-c67a-4500-889f-9795828fa283" providerId="ADAL" clId="{E5C9A12A-64DC-8E42-9AFC-74F0D0B97907}" dt="2019-09-29T20:52:57.241" v="28" actId="2696"/>
        <pc:sldMkLst>
          <pc:docMk/>
          <pc:sldMk cId="338693355" sldId="1664"/>
        </pc:sldMkLst>
      </pc:sldChg>
      <pc:sldChg chg="del">
        <pc:chgData name="Ben Stegink" userId="bba285e7-c67a-4500-889f-9795828fa283" providerId="ADAL" clId="{E5C9A12A-64DC-8E42-9AFC-74F0D0B97907}" dt="2019-09-29T20:52:57.312" v="32" actId="2696"/>
        <pc:sldMkLst>
          <pc:docMk/>
          <pc:sldMk cId="4023532823" sldId="1679"/>
        </pc:sldMkLst>
      </pc:sldChg>
      <pc:sldChg chg="del">
        <pc:chgData name="Ben Stegink" userId="bba285e7-c67a-4500-889f-9795828fa283" providerId="ADAL" clId="{E5C9A12A-64DC-8E42-9AFC-74F0D0B97907}" dt="2019-09-29T20:52:57.151" v="24" actId="2696"/>
        <pc:sldMkLst>
          <pc:docMk/>
          <pc:sldMk cId="921449663" sldId="1761"/>
        </pc:sldMkLst>
      </pc:sldChg>
      <pc:sldChg chg="del">
        <pc:chgData name="Ben Stegink" userId="bba285e7-c67a-4500-889f-9795828fa283" providerId="ADAL" clId="{E5C9A12A-64DC-8E42-9AFC-74F0D0B97907}" dt="2019-09-29T20:52:57.067" v="20" actId="2696"/>
        <pc:sldMkLst>
          <pc:docMk/>
          <pc:sldMk cId="2819023722" sldId="1864"/>
        </pc:sldMkLst>
      </pc:sldChg>
      <pc:sldChg chg="del">
        <pc:chgData name="Ben Stegink" userId="bba285e7-c67a-4500-889f-9795828fa283" providerId="ADAL" clId="{E5C9A12A-64DC-8E42-9AFC-74F0D0B97907}" dt="2019-09-29T20:52:57.181" v="26" actId="2696"/>
        <pc:sldMkLst>
          <pc:docMk/>
          <pc:sldMk cId="2339747982" sldId="1891"/>
        </pc:sldMkLst>
      </pc:sldChg>
      <pc:sldChg chg="del">
        <pc:chgData name="Ben Stegink" userId="bba285e7-c67a-4500-889f-9795828fa283" providerId="ADAL" clId="{E5C9A12A-64DC-8E42-9AFC-74F0D0B97907}" dt="2019-09-29T20:52:56.766" v="5" actId="2696"/>
        <pc:sldMkLst>
          <pc:docMk/>
          <pc:sldMk cId="3193047693" sldId="1894"/>
        </pc:sldMkLst>
      </pc:sldChg>
      <pc:sldChg chg="del">
        <pc:chgData name="Ben Stegink" userId="bba285e7-c67a-4500-889f-9795828fa283" providerId="ADAL" clId="{E5C9A12A-64DC-8E42-9AFC-74F0D0B97907}" dt="2019-09-29T20:52:57.338" v="34" actId="2696"/>
        <pc:sldMkLst>
          <pc:docMk/>
          <pc:sldMk cId="612981993" sldId="1905"/>
        </pc:sldMkLst>
      </pc:sldChg>
      <pc:sldChg chg="del">
        <pc:chgData name="Ben Stegink" userId="bba285e7-c67a-4500-889f-9795828fa283" providerId="ADAL" clId="{E5C9A12A-64DC-8E42-9AFC-74F0D0B97907}" dt="2019-09-29T20:52:57.361" v="35" actId="2696"/>
        <pc:sldMkLst>
          <pc:docMk/>
          <pc:sldMk cId="2177725201" sldId="1906"/>
        </pc:sldMkLst>
      </pc:sldChg>
      <pc:sldChg chg="del">
        <pc:chgData name="Ben Stegink" userId="bba285e7-c67a-4500-889f-9795828fa283" providerId="ADAL" clId="{E5C9A12A-64DC-8E42-9AFC-74F0D0B97907}" dt="2019-09-29T20:52:56.857" v="10" actId="2696"/>
        <pc:sldMkLst>
          <pc:docMk/>
          <pc:sldMk cId="2321135258" sldId="1907"/>
        </pc:sldMkLst>
      </pc:sldChg>
      <pc:sldChg chg="del">
        <pc:chgData name="Ben Stegink" userId="bba285e7-c67a-4500-889f-9795828fa283" providerId="ADAL" clId="{E5C9A12A-64DC-8E42-9AFC-74F0D0B97907}" dt="2019-09-29T20:52:57.715" v="52" actId="2696"/>
        <pc:sldMkLst>
          <pc:docMk/>
          <pc:sldMk cId="854447771" sldId="2139"/>
        </pc:sldMkLst>
      </pc:sldChg>
      <pc:sldChg chg="add del">
        <pc:chgData name="Ben Stegink" userId="bba285e7-c67a-4500-889f-9795828fa283" providerId="ADAL" clId="{E5C9A12A-64DC-8E42-9AFC-74F0D0B97907}" dt="2019-09-29T21:16:02.956" v="89"/>
        <pc:sldMkLst>
          <pc:docMk/>
          <pc:sldMk cId="3195567444" sldId="2139"/>
        </pc:sldMkLst>
      </pc:sldChg>
      <pc:sldChg chg="del">
        <pc:chgData name="Ben Stegink" userId="bba285e7-c67a-4500-889f-9795828fa283" providerId="ADAL" clId="{E5C9A12A-64DC-8E42-9AFC-74F0D0B97907}" dt="2019-09-29T20:52:57.723" v="53" actId="2696"/>
        <pc:sldMkLst>
          <pc:docMk/>
          <pc:sldMk cId="381327394" sldId="2147"/>
        </pc:sldMkLst>
      </pc:sldChg>
      <pc:sldChg chg="add del">
        <pc:chgData name="Ben Stegink" userId="bba285e7-c67a-4500-889f-9795828fa283" providerId="ADAL" clId="{E5C9A12A-64DC-8E42-9AFC-74F0D0B97907}" dt="2019-09-29T21:16:02.956" v="89"/>
        <pc:sldMkLst>
          <pc:docMk/>
          <pc:sldMk cId="3107335603" sldId="2147"/>
        </pc:sldMkLst>
      </pc:sldChg>
      <pc:sldChg chg="del">
        <pc:chgData name="Ben Stegink" userId="bba285e7-c67a-4500-889f-9795828fa283" providerId="ADAL" clId="{E5C9A12A-64DC-8E42-9AFC-74F0D0B97907}" dt="2019-09-29T20:52:57.263" v="29" actId="2696"/>
        <pc:sldMkLst>
          <pc:docMk/>
          <pc:sldMk cId="824348821" sldId="2633"/>
        </pc:sldMkLst>
      </pc:sldChg>
      <pc:sldChg chg="del">
        <pc:chgData name="Ben Stegink" userId="bba285e7-c67a-4500-889f-9795828fa283" providerId="ADAL" clId="{E5C9A12A-64DC-8E42-9AFC-74F0D0B97907}" dt="2019-09-29T20:52:57.608" v="47" actId="2696"/>
        <pc:sldMkLst>
          <pc:docMk/>
          <pc:sldMk cId="3855094307" sldId="3864"/>
        </pc:sldMkLst>
      </pc:sldChg>
      <pc:sldChg chg="add del">
        <pc:chgData name="Ben Stegink" userId="bba285e7-c67a-4500-889f-9795828fa283" providerId="ADAL" clId="{E5C9A12A-64DC-8E42-9AFC-74F0D0B97907}" dt="2019-09-29T21:16:02.956" v="89"/>
        <pc:sldMkLst>
          <pc:docMk/>
          <pc:sldMk cId="4000752523" sldId="3864"/>
        </pc:sldMkLst>
      </pc:sldChg>
      <pc:sldChg chg="del">
        <pc:chgData name="Ben Stegink" userId="bba285e7-c67a-4500-889f-9795828fa283" providerId="ADAL" clId="{E5C9A12A-64DC-8E42-9AFC-74F0D0B97907}" dt="2019-09-29T20:52:57.632" v="48" actId="2696"/>
        <pc:sldMkLst>
          <pc:docMk/>
          <pc:sldMk cId="259232948" sldId="3865"/>
        </pc:sldMkLst>
      </pc:sldChg>
      <pc:sldChg chg="add del">
        <pc:chgData name="Ben Stegink" userId="bba285e7-c67a-4500-889f-9795828fa283" providerId="ADAL" clId="{E5C9A12A-64DC-8E42-9AFC-74F0D0B97907}" dt="2019-09-29T21:16:02.956" v="89"/>
        <pc:sldMkLst>
          <pc:docMk/>
          <pc:sldMk cId="4224622284" sldId="3865"/>
        </pc:sldMkLst>
      </pc:sldChg>
      <pc:sldChg chg="del">
        <pc:chgData name="Ben Stegink" userId="bba285e7-c67a-4500-889f-9795828fa283" providerId="ADAL" clId="{E5C9A12A-64DC-8E42-9AFC-74F0D0B97907}" dt="2019-09-29T20:52:57.647" v="49" actId="2696"/>
        <pc:sldMkLst>
          <pc:docMk/>
          <pc:sldMk cId="2772411023" sldId="3868"/>
        </pc:sldMkLst>
      </pc:sldChg>
      <pc:sldChg chg="add del">
        <pc:chgData name="Ben Stegink" userId="bba285e7-c67a-4500-889f-9795828fa283" providerId="ADAL" clId="{E5C9A12A-64DC-8E42-9AFC-74F0D0B97907}" dt="2019-09-29T21:16:02.956" v="89"/>
        <pc:sldMkLst>
          <pc:docMk/>
          <pc:sldMk cId="3503744441" sldId="3868"/>
        </pc:sldMkLst>
      </pc:sldChg>
      <pc:sldChg chg="add del">
        <pc:chgData name="Ben Stegink" userId="bba285e7-c67a-4500-889f-9795828fa283" providerId="ADAL" clId="{E5C9A12A-64DC-8E42-9AFC-74F0D0B97907}" dt="2019-09-29T21:16:02.956" v="89"/>
        <pc:sldMkLst>
          <pc:docMk/>
          <pc:sldMk cId="3160520184" sldId="3873"/>
        </pc:sldMkLst>
      </pc:sldChg>
      <pc:sldChg chg="del">
        <pc:chgData name="Ben Stegink" userId="bba285e7-c67a-4500-889f-9795828fa283" providerId="ADAL" clId="{E5C9A12A-64DC-8E42-9AFC-74F0D0B97907}" dt="2019-09-29T20:52:57.699" v="51" actId="2696"/>
        <pc:sldMkLst>
          <pc:docMk/>
          <pc:sldMk cId="3429015727" sldId="3873"/>
        </pc:sldMkLst>
      </pc:sldChg>
      <pc:sldChg chg="add">
        <pc:chgData name="Ben Stegink" userId="bba285e7-c67a-4500-889f-9795828fa283" providerId="ADAL" clId="{E5C9A12A-64DC-8E42-9AFC-74F0D0B97907}" dt="2019-09-29T21:56:30.060" v="512"/>
        <pc:sldMkLst>
          <pc:docMk/>
          <pc:sldMk cId="922967643" sldId="3914"/>
        </pc:sldMkLst>
      </pc:sldChg>
      <pc:sldChg chg="add addCm modCm">
        <pc:chgData name="Ben Stegink" userId="bba285e7-c67a-4500-889f-9795828fa283" providerId="ADAL" clId="{E5C9A12A-64DC-8E42-9AFC-74F0D0B97907}" dt="2019-09-29T21:57:17.899" v="514"/>
        <pc:sldMkLst>
          <pc:docMk/>
          <pc:sldMk cId="3486381165" sldId="3915"/>
        </pc:sldMkLst>
      </pc:sldChg>
      <pc:sldChg chg="del">
        <pc:chgData name="Ben Stegink" userId="bba285e7-c67a-4500-889f-9795828fa283" providerId="ADAL" clId="{E5C9A12A-64DC-8E42-9AFC-74F0D0B97907}" dt="2019-09-29T20:52:57.385" v="36" actId="2696"/>
        <pc:sldMkLst>
          <pc:docMk/>
          <pc:sldMk cId="3257070692" sldId="3957"/>
        </pc:sldMkLst>
      </pc:sldChg>
      <pc:sldChg chg="del">
        <pc:chgData name="Ben Stegink" userId="bba285e7-c67a-4500-889f-9795828fa283" providerId="ADAL" clId="{E5C9A12A-64DC-8E42-9AFC-74F0D0B97907}" dt="2019-09-29T20:52:57.205" v="27" actId="2696"/>
        <pc:sldMkLst>
          <pc:docMk/>
          <pc:sldMk cId="2451867149" sldId="4050"/>
        </pc:sldMkLst>
      </pc:sldChg>
      <pc:sldChg chg="del">
        <pc:chgData name="Ben Stegink" userId="bba285e7-c67a-4500-889f-9795828fa283" providerId="ADAL" clId="{E5C9A12A-64DC-8E42-9AFC-74F0D0B97907}" dt="2019-09-29T20:52:57.109" v="21" actId="2696"/>
        <pc:sldMkLst>
          <pc:docMk/>
          <pc:sldMk cId="3113887146" sldId="4061"/>
        </pc:sldMkLst>
      </pc:sldChg>
      <pc:sldChg chg="del">
        <pc:chgData name="Ben Stegink" userId="bba285e7-c67a-4500-889f-9795828fa283" providerId="ADAL" clId="{E5C9A12A-64DC-8E42-9AFC-74F0D0B97907}" dt="2019-09-29T20:52:56.735" v="3" actId="2696"/>
        <pc:sldMkLst>
          <pc:docMk/>
          <pc:sldMk cId="1551334731" sldId="4232"/>
        </pc:sldMkLst>
      </pc:sldChg>
      <pc:sldChg chg="del">
        <pc:chgData name="Ben Stegink" userId="bba285e7-c67a-4500-889f-9795828fa283" providerId="ADAL" clId="{E5C9A12A-64DC-8E42-9AFC-74F0D0B97907}" dt="2019-09-29T20:52:56.944" v="15" actId="2696"/>
        <pc:sldMkLst>
          <pc:docMk/>
          <pc:sldMk cId="3178408353" sldId="4235"/>
        </pc:sldMkLst>
      </pc:sldChg>
      <pc:sldChg chg="del">
        <pc:chgData name="Ben Stegink" userId="bba285e7-c67a-4500-889f-9795828fa283" providerId="ADAL" clId="{E5C9A12A-64DC-8E42-9AFC-74F0D0B97907}" dt="2019-09-29T20:52:56.954" v="16" actId="2696"/>
        <pc:sldMkLst>
          <pc:docMk/>
          <pc:sldMk cId="337799128" sldId="4242"/>
        </pc:sldMkLst>
      </pc:sldChg>
      <pc:sldChg chg="add">
        <pc:chgData name="Ben Stegink" userId="bba285e7-c67a-4500-889f-9795828fa283" providerId="ADAL" clId="{E5C9A12A-64DC-8E42-9AFC-74F0D0B97907}" dt="2019-09-29T20:51:24.961" v="0"/>
        <pc:sldMkLst>
          <pc:docMk/>
          <pc:sldMk cId="2128592931" sldId="4293"/>
        </pc:sldMkLst>
      </pc:sldChg>
      <pc:sldChg chg="add del">
        <pc:chgData name="Ben Stegink" userId="bba285e7-c67a-4500-889f-9795828fa283" providerId="ADAL" clId="{E5C9A12A-64DC-8E42-9AFC-74F0D0B97907}" dt="2019-09-29T21:13:59.142" v="63" actId="2696"/>
        <pc:sldMkLst>
          <pc:docMk/>
          <pc:sldMk cId="2801673934" sldId="4314"/>
        </pc:sldMkLst>
      </pc:sldChg>
      <pc:sldChg chg="add">
        <pc:chgData name="Ben Stegink" userId="bba285e7-c67a-4500-889f-9795828fa283" providerId="ADAL" clId="{E5C9A12A-64DC-8E42-9AFC-74F0D0B97907}" dt="2019-09-29T20:51:24.961" v="0"/>
        <pc:sldMkLst>
          <pc:docMk/>
          <pc:sldMk cId="1893992806" sldId="4315"/>
        </pc:sldMkLst>
      </pc:sldChg>
      <pc:sldChg chg="add">
        <pc:chgData name="Ben Stegink" userId="bba285e7-c67a-4500-889f-9795828fa283" providerId="ADAL" clId="{E5C9A12A-64DC-8E42-9AFC-74F0D0B97907}" dt="2019-09-29T20:51:24.961" v="0"/>
        <pc:sldMkLst>
          <pc:docMk/>
          <pc:sldMk cId="207391710" sldId="4316"/>
        </pc:sldMkLst>
      </pc:sldChg>
      <pc:sldChg chg="add">
        <pc:chgData name="Ben Stegink" userId="bba285e7-c67a-4500-889f-9795828fa283" providerId="ADAL" clId="{E5C9A12A-64DC-8E42-9AFC-74F0D0B97907}" dt="2019-09-29T20:51:24.961" v="0"/>
        <pc:sldMkLst>
          <pc:docMk/>
          <pc:sldMk cId="3795449419" sldId="4317"/>
        </pc:sldMkLst>
      </pc:sldChg>
      <pc:sldChg chg="add">
        <pc:chgData name="Ben Stegink" userId="bba285e7-c67a-4500-889f-9795828fa283" providerId="ADAL" clId="{E5C9A12A-64DC-8E42-9AFC-74F0D0B97907}" dt="2019-09-29T20:51:24.961" v="0"/>
        <pc:sldMkLst>
          <pc:docMk/>
          <pc:sldMk cId="1230733829" sldId="4318"/>
        </pc:sldMkLst>
      </pc:sldChg>
      <pc:sldChg chg="add">
        <pc:chgData name="Ben Stegink" userId="bba285e7-c67a-4500-889f-9795828fa283" providerId="ADAL" clId="{E5C9A12A-64DC-8E42-9AFC-74F0D0B97907}" dt="2019-09-29T20:51:24.961" v="0"/>
        <pc:sldMkLst>
          <pc:docMk/>
          <pc:sldMk cId="2045468914" sldId="4319"/>
        </pc:sldMkLst>
      </pc:sldChg>
      <pc:sldChg chg="add del">
        <pc:chgData name="Ben Stegink" userId="bba285e7-c67a-4500-889f-9795828fa283" providerId="ADAL" clId="{E5C9A12A-64DC-8E42-9AFC-74F0D0B97907}" dt="2019-09-29T21:13:39.017" v="62" actId="2696"/>
        <pc:sldMkLst>
          <pc:docMk/>
          <pc:sldMk cId="1524045512" sldId="4320"/>
        </pc:sldMkLst>
      </pc:sldChg>
      <pc:sldChg chg="add">
        <pc:chgData name="Ben Stegink" userId="bba285e7-c67a-4500-889f-9795828fa283" providerId="ADAL" clId="{E5C9A12A-64DC-8E42-9AFC-74F0D0B97907}" dt="2019-09-29T20:51:24.961" v="0"/>
        <pc:sldMkLst>
          <pc:docMk/>
          <pc:sldMk cId="2440016163" sldId="4321"/>
        </pc:sldMkLst>
      </pc:sldChg>
      <pc:sldChg chg="add">
        <pc:chgData name="Ben Stegink" userId="bba285e7-c67a-4500-889f-9795828fa283" providerId="ADAL" clId="{E5C9A12A-64DC-8E42-9AFC-74F0D0B97907}" dt="2019-09-29T20:51:24.961" v="0"/>
        <pc:sldMkLst>
          <pc:docMk/>
          <pc:sldMk cId="836920383" sldId="4322"/>
        </pc:sldMkLst>
      </pc:sldChg>
      <pc:sldChg chg="add">
        <pc:chgData name="Ben Stegink" userId="bba285e7-c67a-4500-889f-9795828fa283" providerId="ADAL" clId="{E5C9A12A-64DC-8E42-9AFC-74F0D0B97907}" dt="2019-09-29T20:51:24.961" v="0"/>
        <pc:sldMkLst>
          <pc:docMk/>
          <pc:sldMk cId="2117181257" sldId="4323"/>
        </pc:sldMkLst>
      </pc:sldChg>
      <pc:sldChg chg="del">
        <pc:chgData name="Ben Stegink" userId="bba285e7-c67a-4500-889f-9795828fa283" providerId="ADAL" clId="{E5C9A12A-64DC-8E42-9AFC-74F0D0B97907}" dt="2019-09-29T20:52:57.571" v="44" actId="2696"/>
        <pc:sldMkLst>
          <pc:docMk/>
          <pc:sldMk cId="1370800059" sldId="5555"/>
        </pc:sldMkLst>
      </pc:sldChg>
      <pc:sldChg chg="del">
        <pc:chgData name="Ben Stegink" userId="bba285e7-c67a-4500-889f-9795828fa283" providerId="ADAL" clId="{E5C9A12A-64DC-8E42-9AFC-74F0D0B97907}" dt="2019-09-29T20:52:56.996" v="18" actId="2696"/>
        <pc:sldMkLst>
          <pc:docMk/>
          <pc:sldMk cId="1770738642" sldId="5688"/>
        </pc:sldMkLst>
      </pc:sldChg>
      <pc:sldChg chg="add del">
        <pc:chgData name="Ben Stegink" userId="bba285e7-c67a-4500-889f-9795828fa283" providerId="ADAL" clId="{E5C9A12A-64DC-8E42-9AFC-74F0D0B97907}" dt="2019-09-29T21:16:02.956" v="89"/>
        <pc:sldMkLst>
          <pc:docMk/>
          <pc:sldMk cId="2704784960" sldId="8397"/>
        </pc:sldMkLst>
      </pc:sldChg>
      <pc:sldChg chg="del">
        <pc:chgData name="Ben Stegink" userId="bba285e7-c67a-4500-889f-9795828fa283" providerId="ADAL" clId="{E5C9A12A-64DC-8E42-9AFC-74F0D0B97907}" dt="2019-09-29T20:52:57.594" v="46" actId="2696"/>
        <pc:sldMkLst>
          <pc:docMk/>
          <pc:sldMk cId="3229364325" sldId="8397"/>
        </pc:sldMkLst>
      </pc:sldChg>
      <pc:sldChg chg="del">
        <pc:chgData name="Ben Stegink" userId="bba285e7-c67a-4500-889f-9795828fa283" providerId="ADAL" clId="{E5C9A12A-64DC-8E42-9AFC-74F0D0B97907}" dt="2019-09-29T20:52:57.681" v="50" actId="2696"/>
        <pc:sldMkLst>
          <pc:docMk/>
          <pc:sldMk cId="1981175491" sldId="8398"/>
        </pc:sldMkLst>
      </pc:sldChg>
      <pc:sldChg chg="add del">
        <pc:chgData name="Ben Stegink" userId="bba285e7-c67a-4500-889f-9795828fa283" providerId="ADAL" clId="{E5C9A12A-64DC-8E42-9AFC-74F0D0B97907}" dt="2019-09-29T21:16:02.956" v="89"/>
        <pc:sldMkLst>
          <pc:docMk/>
          <pc:sldMk cId="4128598069" sldId="8398"/>
        </pc:sldMkLst>
      </pc:sldChg>
      <pc:sldChg chg="del">
        <pc:chgData name="Ben Stegink" userId="bba285e7-c67a-4500-889f-9795828fa283" providerId="ADAL" clId="{E5C9A12A-64DC-8E42-9AFC-74F0D0B97907}" dt="2019-09-29T20:52:56.962" v="17" actId="2696"/>
        <pc:sldMkLst>
          <pc:docMk/>
          <pc:sldMk cId="3344892901" sldId="8403"/>
        </pc:sldMkLst>
      </pc:sldChg>
      <pc:sldChg chg="mod modShow">
        <pc:chgData name="Ben Stegink" userId="bba285e7-c67a-4500-889f-9795828fa283" providerId="ADAL" clId="{E5C9A12A-64DC-8E42-9AFC-74F0D0B97907}" dt="2019-09-29T21:48:29.855" v="476" actId="729"/>
        <pc:sldMkLst>
          <pc:docMk/>
          <pc:sldMk cId="3994575897" sldId="8408"/>
        </pc:sldMkLst>
      </pc:sldChg>
      <pc:sldChg chg="mod ord modShow">
        <pc:chgData name="Ben Stegink" userId="bba285e7-c67a-4500-889f-9795828fa283" providerId="ADAL" clId="{E5C9A12A-64DC-8E42-9AFC-74F0D0B97907}" dt="2019-09-29T20:53:32.556" v="56" actId="729"/>
        <pc:sldMkLst>
          <pc:docMk/>
          <pc:sldMk cId="4189547269" sldId="8409"/>
        </pc:sldMkLst>
      </pc:sldChg>
      <pc:sldChg chg="addSp delSp modSp mod ord modShow">
        <pc:chgData name="Ben Stegink" userId="bba285e7-c67a-4500-889f-9795828fa283" providerId="ADAL" clId="{E5C9A12A-64DC-8E42-9AFC-74F0D0B97907}" dt="2019-09-29T21:21:32.960" v="107" actId="1582"/>
        <pc:sldMkLst>
          <pc:docMk/>
          <pc:sldMk cId="3418421638" sldId="8410"/>
        </pc:sldMkLst>
        <pc:picChg chg="del">
          <ac:chgData name="Ben Stegink" userId="bba285e7-c67a-4500-889f-9795828fa283" providerId="ADAL" clId="{E5C9A12A-64DC-8E42-9AFC-74F0D0B97907}" dt="2019-09-29T21:21:15.964" v="103" actId="478"/>
          <ac:picMkLst>
            <pc:docMk/>
            <pc:sldMk cId="3418421638" sldId="8410"/>
            <ac:picMk id="3" creationId="{27D68579-EC06-C840-A3A2-BE770ACF6C78}"/>
          </ac:picMkLst>
        </pc:picChg>
        <pc:picChg chg="add del">
          <ac:chgData name="Ben Stegink" userId="bba285e7-c67a-4500-889f-9795828fa283" providerId="ADAL" clId="{E5C9A12A-64DC-8E42-9AFC-74F0D0B97907}" dt="2019-09-29T21:21:06.866" v="102"/>
          <ac:picMkLst>
            <pc:docMk/>
            <pc:sldMk cId="3418421638" sldId="8410"/>
            <ac:picMk id="4" creationId="{93E1A8E1-DFB9-FA48-A78E-7C7463668C1E}"/>
          </ac:picMkLst>
        </pc:picChg>
        <pc:picChg chg="add mod">
          <ac:chgData name="Ben Stegink" userId="bba285e7-c67a-4500-889f-9795828fa283" providerId="ADAL" clId="{E5C9A12A-64DC-8E42-9AFC-74F0D0B97907}" dt="2019-09-29T21:21:32.960" v="107" actId="1582"/>
          <ac:picMkLst>
            <pc:docMk/>
            <pc:sldMk cId="3418421638" sldId="8410"/>
            <ac:picMk id="5" creationId="{08D38A4E-9915-5246-ADB4-9932F11F1F0B}"/>
          </ac:picMkLst>
        </pc:picChg>
      </pc:sldChg>
      <pc:sldChg chg="addSp delSp modSp mod ord modShow">
        <pc:chgData name="Ben Stegink" userId="bba285e7-c67a-4500-889f-9795828fa283" providerId="ADAL" clId="{E5C9A12A-64DC-8E42-9AFC-74F0D0B97907}" dt="2019-09-29T21:22:04.130" v="112" actId="1582"/>
        <pc:sldMkLst>
          <pc:docMk/>
          <pc:sldMk cId="1869834242" sldId="8411"/>
        </pc:sldMkLst>
        <pc:picChg chg="add mod">
          <ac:chgData name="Ben Stegink" userId="bba285e7-c67a-4500-889f-9795828fa283" providerId="ADAL" clId="{E5C9A12A-64DC-8E42-9AFC-74F0D0B97907}" dt="2019-09-29T21:22:04.130" v="112" actId="1582"/>
          <ac:picMkLst>
            <pc:docMk/>
            <pc:sldMk cId="1869834242" sldId="8411"/>
            <ac:picMk id="3" creationId="{D50CC32F-1A2A-004C-A6E7-6AFA506AB245}"/>
          </ac:picMkLst>
        </pc:picChg>
        <pc:picChg chg="del">
          <ac:chgData name="Ben Stegink" userId="bba285e7-c67a-4500-889f-9795828fa283" providerId="ADAL" clId="{E5C9A12A-64DC-8E42-9AFC-74F0D0B97907}" dt="2019-09-29T21:21:51.861" v="108" actId="478"/>
          <ac:picMkLst>
            <pc:docMk/>
            <pc:sldMk cId="1869834242" sldId="8411"/>
            <ac:picMk id="6" creationId="{B14079AF-3518-8749-B6D3-F998E9052140}"/>
          </ac:picMkLst>
        </pc:picChg>
      </pc:sldChg>
      <pc:sldChg chg="addSp delSp modSp mod ord modShow">
        <pc:chgData name="Ben Stegink" userId="bba285e7-c67a-4500-889f-9795828fa283" providerId="ADAL" clId="{E5C9A12A-64DC-8E42-9AFC-74F0D0B97907}" dt="2019-09-29T21:22:54.804" v="117" actId="1582"/>
        <pc:sldMkLst>
          <pc:docMk/>
          <pc:sldMk cId="1212758729" sldId="8412"/>
        </pc:sldMkLst>
        <pc:picChg chg="del">
          <ac:chgData name="Ben Stegink" userId="bba285e7-c67a-4500-889f-9795828fa283" providerId="ADAL" clId="{E5C9A12A-64DC-8E42-9AFC-74F0D0B97907}" dt="2019-09-29T21:22:40.972" v="113" actId="478"/>
          <ac:picMkLst>
            <pc:docMk/>
            <pc:sldMk cId="1212758729" sldId="8412"/>
            <ac:picMk id="3" creationId="{3BD632AE-1F85-FF40-A9D5-20121F174714}"/>
          </ac:picMkLst>
        </pc:picChg>
        <pc:picChg chg="del">
          <ac:chgData name="Ben Stegink" userId="bba285e7-c67a-4500-889f-9795828fa283" providerId="ADAL" clId="{E5C9A12A-64DC-8E42-9AFC-74F0D0B97907}" dt="2019-09-29T21:22:40.972" v="113" actId="478"/>
          <ac:picMkLst>
            <pc:docMk/>
            <pc:sldMk cId="1212758729" sldId="8412"/>
            <ac:picMk id="4" creationId="{F71D0BC7-B2CD-5146-B830-863976393979}"/>
          </ac:picMkLst>
        </pc:picChg>
        <pc:picChg chg="add mod">
          <ac:chgData name="Ben Stegink" userId="bba285e7-c67a-4500-889f-9795828fa283" providerId="ADAL" clId="{E5C9A12A-64DC-8E42-9AFC-74F0D0B97907}" dt="2019-09-29T21:22:54.804" v="117" actId="1582"/>
          <ac:picMkLst>
            <pc:docMk/>
            <pc:sldMk cId="1212758729" sldId="8412"/>
            <ac:picMk id="5" creationId="{040AA886-7EAC-AE46-A6D5-53F8D2D4AAA6}"/>
          </ac:picMkLst>
        </pc:picChg>
      </pc:sldChg>
      <pc:sldChg chg="addSp delSp modSp mod ord modShow">
        <pc:chgData name="Ben Stegink" userId="bba285e7-c67a-4500-889f-9795828fa283" providerId="ADAL" clId="{E5C9A12A-64DC-8E42-9AFC-74F0D0B97907}" dt="2019-09-29T21:25:22.462" v="135" actId="1076"/>
        <pc:sldMkLst>
          <pc:docMk/>
          <pc:sldMk cId="4047329478" sldId="8413"/>
        </pc:sldMkLst>
        <pc:picChg chg="add mod">
          <ac:chgData name="Ben Stegink" userId="bba285e7-c67a-4500-889f-9795828fa283" providerId="ADAL" clId="{E5C9A12A-64DC-8E42-9AFC-74F0D0B97907}" dt="2019-09-29T21:24:31.297" v="127" actId="1076"/>
          <ac:picMkLst>
            <pc:docMk/>
            <pc:sldMk cId="4047329478" sldId="8413"/>
            <ac:picMk id="3" creationId="{8276C0CB-FA00-DA4D-B1C3-674933BB56D1}"/>
          </ac:picMkLst>
        </pc:picChg>
        <pc:picChg chg="add del mod">
          <ac:chgData name="Ben Stegink" userId="bba285e7-c67a-4500-889f-9795828fa283" providerId="ADAL" clId="{E5C9A12A-64DC-8E42-9AFC-74F0D0B97907}" dt="2019-09-29T21:25:04.708" v="131" actId="478"/>
          <ac:picMkLst>
            <pc:docMk/>
            <pc:sldMk cId="4047329478" sldId="8413"/>
            <ac:picMk id="4" creationId="{B2221ED6-9508-F044-9310-895073090702}"/>
          </ac:picMkLst>
        </pc:picChg>
        <pc:picChg chg="del">
          <ac:chgData name="Ben Stegink" userId="bba285e7-c67a-4500-889f-9795828fa283" providerId="ADAL" clId="{E5C9A12A-64DC-8E42-9AFC-74F0D0B97907}" dt="2019-09-29T21:23:31.240" v="118" actId="478"/>
          <ac:picMkLst>
            <pc:docMk/>
            <pc:sldMk cId="4047329478" sldId="8413"/>
            <ac:picMk id="5" creationId="{E2C5C754-9268-5947-86A9-94398E02839F}"/>
          </ac:picMkLst>
        </pc:picChg>
        <pc:picChg chg="add mod">
          <ac:chgData name="Ben Stegink" userId="bba285e7-c67a-4500-889f-9795828fa283" providerId="ADAL" clId="{E5C9A12A-64DC-8E42-9AFC-74F0D0B97907}" dt="2019-09-29T21:25:22.462" v="135" actId="1076"/>
          <ac:picMkLst>
            <pc:docMk/>
            <pc:sldMk cId="4047329478" sldId="8413"/>
            <ac:picMk id="6" creationId="{656E75BC-752D-114E-B3E7-C4E623A163D4}"/>
          </ac:picMkLst>
        </pc:picChg>
      </pc:sldChg>
      <pc:sldChg chg="addSp delSp modSp mod ord modShow">
        <pc:chgData name="Ben Stegink" userId="bba285e7-c67a-4500-889f-9795828fa283" providerId="ADAL" clId="{E5C9A12A-64DC-8E42-9AFC-74F0D0B97907}" dt="2019-09-29T21:26:11.680" v="140" actId="1582"/>
        <pc:sldMkLst>
          <pc:docMk/>
          <pc:sldMk cId="529809818" sldId="8414"/>
        </pc:sldMkLst>
        <pc:picChg chg="del">
          <ac:chgData name="Ben Stegink" userId="bba285e7-c67a-4500-889f-9795828fa283" providerId="ADAL" clId="{E5C9A12A-64DC-8E42-9AFC-74F0D0B97907}" dt="2019-09-29T21:25:57.117" v="136" actId="478"/>
          <ac:picMkLst>
            <pc:docMk/>
            <pc:sldMk cId="529809818" sldId="8414"/>
            <ac:picMk id="3" creationId="{7049570D-64A2-204C-8AED-127B28D9B24D}"/>
          </ac:picMkLst>
        </pc:picChg>
        <pc:picChg chg="add mod">
          <ac:chgData name="Ben Stegink" userId="bba285e7-c67a-4500-889f-9795828fa283" providerId="ADAL" clId="{E5C9A12A-64DC-8E42-9AFC-74F0D0B97907}" dt="2019-09-29T21:26:11.680" v="140" actId="1582"/>
          <ac:picMkLst>
            <pc:docMk/>
            <pc:sldMk cId="529809818" sldId="8414"/>
            <ac:picMk id="4" creationId="{20B4E848-5484-BC49-9383-167903A15CD7}"/>
          </ac:picMkLst>
        </pc:picChg>
      </pc:sldChg>
      <pc:sldChg chg="addSp delSp modSp mod ord modShow">
        <pc:chgData name="Ben Stegink" userId="bba285e7-c67a-4500-889f-9795828fa283" providerId="ADAL" clId="{E5C9A12A-64DC-8E42-9AFC-74F0D0B97907}" dt="2019-09-29T21:27:02.380" v="145" actId="1582"/>
        <pc:sldMkLst>
          <pc:docMk/>
          <pc:sldMk cId="3986803255" sldId="8416"/>
        </pc:sldMkLst>
        <pc:picChg chg="add mod">
          <ac:chgData name="Ben Stegink" userId="bba285e7-c67a-4500-889f-9795828fa283" providerId="ADAL" clId="{E5C9A12A-64DC-8E42-9AFC-74F0D0B97907}" dt="2019-09-29T21:27:02.380" v="145" actId="1582"/>
          <ac:picMkLst>
            <pc:docMk/>
            <pc:sldMk cId="3986803255" sldId="8416"/>
            <ac:picMk id="3" creationId="{E054DA8E-9DD6-C740-A773-ED545436074C}"/>
          </ac:picMkLst>
        </pc:picChg>
        <pc:picChg chg="del">
          <ac:chgData name="Ben Stegink" userId="bba285e7-c67a-4500-889f-9795828fa283" providerId="ADAL" clId="{E5C9A12A-64DC-8E42-9AFC-74F0D0B97907}" dt="2019-09-29T21:26:50.894" v="141" actId="478"/>
          <ac:picMkLst>
            <pc:docMk/>
            <pc:sldMk cId="3986803255" sldId="8416"/>
            <ac:picMk id="4" creationId="{F68FBB5C-2FD9-6146-9426-37F2222D15D8}"/>
          </ac:picMkLst>
        </pc:picChg>
      </pc:sldChg>
      <pc:sldChg chg="addSp delSp modSp mod ord modShow">
        <pc:chgData name="Ben Stegink" userId="bba285e7-c67a-4500-889f-9795828fa283" providerId="ADAL" clId="{E5C9A12A-64DC-8E42-9AFC-74F0D0B97907}" dt="2019-09-29T21:28:04.956" v="151" actId="1582"/>
        <pc:sldMkLst>
          <pc:docMk/>
          <pc:sldMk cId="137177671" sldId="8417"/>
        </pc:sldMkLst>
        <pc:picChg chg="add mod">
          <ac:chgData name="Ben Stegink" userId="bba285e7-c67a-4500-889f-9795828fa283" providerId="ADAL" clId="{E5C9A12A-64DC-8E42-9AFC-74F0D0B97907}" dt="2019-09-29T21:28:04.956" v="151" actId="1582"/>
          <ac:picMkLst>
            <pc:docMk/>
            <pc:sldMk cId="137177671" sldId="8417"/>
            <ac:picMk id="3" creationId="{4CE0B42F-14B3-1744-91DE-BF72CDAEBAF0}"/>
          </ac:picMkLst>
        </pc:picChg>
        <pc:picChg chg="del">
          <ac:chgData name="Ben Stegink" userId="bba285e7-c67a-4500-889f-9795828fa283" providerId="ADAL" clId="{E5C9A12A-64DC-8E42-9AFC-74F0D0B97907}" dt="2019-09-29T21:27:51.245" v="146" actId="478"/>
          <ac:picMkLst>
            <pc:docMk/>
            <pc:sldMk cId="137177671" sldId="8417"/>
            <ac:picMk id="4" creationId="{F68FBB5C-2FD9-6146-9426-37F2222D15D8}"/>
          </ac:picMkLst>
        </pc:picChg>
      </pc:sldChg>
      <pc:sldChg chg="del mod ord modShow">
        <pc:chgData name="Ben Stegink" userId="bba285e7-c67a-4500-889f-9795828fa283" providerId="ADAL" clId="{E5C9A12A-64DC-8E42-9AFC-74F0D0B97907}" dt="2019-09-29T21:29:43.077" v="160" actId="2696"/>
        <pc:sldMkLst>
          <pc:docMk/>
          <pc:sldMk cId="3173398065" sldId="8418"/>
        </pc:sldMkLst>
      </pc:sldChg>
      <pc:sldChg chg="mod ord modShow">
        <pc:chgData name="Ben Stegink" userId="bba285e7-c67a-4500-889f-9795828fa283" providerId="ADAL" clId="{E5C9A12A-64DC-8E42-9AFC-74F0D0B97907}" dt="2019-09-29T20:53:32.556" v="56" actId="729"/>
        <pc:sldMkLst>
          <pc:docMk/>
          <pc:sldMk cId="2067302294" sldId="8419"/>
        </pc:sldMkLst>
      </pc:sldChg>
      <pc:sldChg chg="addSp delSp modSp mod ord modShow">
        <pc:chgData name="Ben Stegink" userId="bba285e7-c67a-4500-889f-9795828fa283" providerId="ADAL" clId="{E5C9A12A-64DC-8E42-9AFC-74F0D0B97907}" dt="2019-09-29T21:30:26.343" v="165" actId="1582"/>
        <pc:sldMkLst>
          <pc:docMk/>
          <pc:sldMk cId="2321910774" sldId="8420"/>
        </pc:sldMkLst>
        <pc:picChg chg="del">
          <ac:chgData name="Ben Stegink" userId="bba285e7-c67a-4500-889f-9795828fa283" providerId="ADAL" clId="{E5C9A12A-64DC-8E42-9AFC-74F0D0B97907}" dt="2019-09-29T21:30:14.554" v="161" actId="478"/>
          <ac:picMkLst>
            <pc:docMk/>
            <pc:sldMk cId="2321910774" sldId="8420"/>
            <ac:picMk id="3" creationId="{11B017D2-FB87-064C-BB38-29716497C2B5}"/>
          </ac:picMkLst>
        </pc:picChg>
        <pc:picChg chg="add mod">
          <ac:chgData name="Ben Stegink" userId="bba285e7-c67a-4500-889f-9795828fa283" providerId="ADAL" clId="{E5C9A12A-64DC-8E42-9AFC-74F0D0B97907}" dt="2019-09-29T21:30:26.343" v="165" actId="1582"/>
          <ac:picMkLst>
            <pc:docMk/>
            <pc:sldMk cId="2321910774" sldId="8420"/>
            <ac:picMk id="4" creationId="{4EBF8A6D-E487-3D48-B2D8-A1E0EE16DABE}"/>
          </ac:picMkLst>
        </pc:picChg>
      </pc:sldChg>
      <pc:sldChg chg="mod ord modShow">
        <pc:chgData name="Ben Stegink" userId="bba285e7-c67a-4500-889f-9795828fa283" providerId="ADAL" clId="{E5C9A12A-64DC-8E42-9AFC-74F0D0B97907}" dt="2019-09-29T20:53:32.556" v="56" actId="729"/>
        <pc:sldMkLst>
          <pc:docMk/>
          <pc:sldMk cId="811822956" sldId="8421"/>
        </pc:sldMkLst>
      </pc:sldChg>
      <pc:sldChg chg="del mod ord modShow">
        <pc:chgData name="Ben Stegink" userId="bba285e7-c67a-4500-889f-9795828fa283" providerId="ADAL" clId="{E5C9A12A-64DC-8E42-9AFC-74F0D0B97907}" dt="2019-09-29T21:33:59.985" v="178" actId="2696"/>
        <pc:sldMkLst>
          <pc:docMk/>
          <pc:sldMk cId="1332293581" sldId="8422"/>
        </pc:sldMkLst>
      </pc:sldChg>
      <pc:sldChg chg="del mod ord modShow">
        <pc:chgData name="Ben Stegink" userId="bba285e7-c67a-4500-889f-9795828fa283" providerId="ADAL" clId="{E5C9A12A-64DC-8E42-9AFC-74F0D0B97907}" dt="2019-09-29T21:33:59.998" v="180" actId="2696"/>
        <pc:sldMkLst>
          <pc:docMk/>
          <pc:sldMk cId="1138005889" sldId="8423"/>
        </pc:sldMkLst>
      </pc:sldChg>
      <pc:sldChg chg="del mod ord modShow">
        <pc:chgData name="Ben Stegink" userId="bba285e7-c67a-4500-889f-9795828fa283" providerId="ADAL" clId="{E5C9A12A-64DC-8E42-9AFC-74F0D0B97907}" dt="2019-09-29T21:33:59.991" v="179" actId="2696"/>
        <pc:sldMkLst>
          <pc:docMk/>
          <pc:sldMk cId="3354391636" sldId="8424"/>
        </pc:sldMkLst>
      </pc:sldChg>
      <pc:sldChg chg="del mod ord modShow">
        <pc:chgData name="Ben Stegink" userId="bba285e7-c67a-4500-889f-9795828fa283" providerId="ADAL" clId="{E5C9A12A-64DC-8E42-9AFC-74F0D0B97907}" dt="2019-09-29T21:34:00.006" v="181" actId="2696"/>
        <pc:sldMkLst>
          <pc:docMk/>
          <pc:sldMk cId="3769446123" sldId="8425"/>
        </pc:sldMkLst>
      </pc:sldChg>
      <pc:sldChg chg="del mod ord modShow">
        <pc:chgData name="Ben Stegink" userId="bba285e7-c67a-4500-889f-9795828fa283" providerId="ADAL" clId="{E5C9A12A-64DC-8E42-9AFC-74F0D0B97907}" dt="2019-09-29T21:34:13.218" v="183" actId="2696"/>
        <pc:sldMkLst>
          <pc:docMk/>
          <pc:sldMk cId="875512409" sldId="8426"/>
        </pc:sldMkLst>
      </pc:sldChg>
      <pc:sldChg chg="mod ord modShow">
        <pc:chgData name="Ben Stegink" userId="bba285e7-c67a-4500-889f-9795828fa283" providerId="ADAL" clId="{E5C9A12A-64DC-8E42-9AFC-74F0D0B97907}" dt="2019-09-29T20:53:32.556" v="56" actId="729"/>
        <pc:sldMkLst>
          <pc:docMk/>
          <pc:sldMk cId="3268418702" sldId="8427"/>
        </pc:sldMkLst>
      </pc:sldChg>
      <pc:sldChg chg="mod ord modShow">
        <pc:chgData name="Ben Stegink" userId="bba285e7-c67a-4500-889f-9795828fa283" providerId="ADAL" clId="{E5C9A12A-64DC-8E42-9AFC-74F0D0B97907}" dt="2019-09-29T20:53:32.556" v="56" actId="729"/>
        <pc:sldMkLst>
          <pc:docMk/>
          <pc:sldMk cId="3313053413" sldId="8428"/>
        </pc:sldMkLst>
      </pc:sldChg>
      <pc:sldChg chg="modSp mod ord modShow">
        <pc:chgData name="Ben Stegink" userId="bba285e7-c67a-4500-889f-9795828fa283" providerId="ADAL" clId="{E5C9A12A-64DC-8E42-9AFC-74F0D0B97907}" dt="2019-09-29T21:36:12.296" v="192" actId="1582"/>
        <pc:sldMkLst>
          <pc:docMk/>
          <pc:sldMk cId="2559752688" sldId="8429"/>
        </pc:sldMkLst>
        <pc:picChg chg="mod">
          <ac:chgData name="Ben Stegink" userId="bba285e7-c67a-4500-889f-9795828fa283" providerId="ADAL" clId="{E5C9A12A-64DC-8E42-9AFC-74F0D0B97907}" dt="2019-09-29T21:36:12.296" v="192" actId="1582"/>
          <ac:picMkLst>
            <pc:docMk/>
            <pc:sldMk cId="2559752688" sldId="8429"/>
            <ac:picMk id="5" creationId="{0AB7157A-B249-DD43-B760-6F0B5E0F3DA7}"/>
          </ac:picMkLst>
        </pc:picChg>
      </pc:sldChg>
      <pc:sldChg chg="modSp mod ord modShow">
        <pc:chgData name="Ben Stegink" userId="bba285e7-c67a-4500-889f-9795828fa283" providerId="ADAL" clId="{E5C9A12A-64DC-8E42-9AFC-74F0D0B97907}" dt="2019-09-29T21:36:05.848" v="191" actId="1582"/>
        <pc:sldMkLst>
          <pc:docMk/>
          <pc:sldMk cId="4083285320" sldId="8430"/>
        </pc:sldMkLst>
        <pc:picChg chg="mod">
          <ac:chgData name="Ben Stegink" userId="bba285e7-c67a-4500-889f-9795828fa283" providerId="ADAL" clId="{E5C9A12A-64DC-8E42-9AFC-74F0D0B97907}" dt="2019-09-29T21:36:05.848" v="191" actId="1582"/>
          <ac:picMkLst>
            <pc:docMk/>
            <pc:sldMk cId="4083285320" sldId="8430"/>
            <ac:picMk id="2" creationId="{D5C3349A-AD8E-C54F-BFB9-311283B7673D}"/>
          </ac:picMkLst>
        </pc:picChg>
      </pc:sldChg>
      <pc:sldChg chg="modSp mod ord modShow">
        <pc:chgData name="Ben Stegink" userId="bba285e7-c67a-4500-889f-9795828fa283" providerId="ADAL" clId="{E5C9A12A-64DC-8E42-9AFC-74F0D0B97907}" dt="2019-09-29T21:35:59.196" v="190" actId="1582"/>
        <pc:sldMkLst>
          <pc:docMk/>
          <pc:sldMk cId="3869566338" sldId="8431"/>
        </pc:sldMkLst>
        <pc:picChg chg="mod">
          <ac:chgData name="Ben Stegink" userId="bba285e7-c67a-4500-889f-9795828fa283" providerId="ADAL" clId="{E5C9A12A-64DC-8E42-9AFC-74F0D0B97907}" dt="2019-09-29T21:35:59.196" v="190" actId="1582"/>
          <ac:picMkLst>
            <pc:docMk/>
            <pc:sldMk cId="3869566338" sldId="8431"/>
            <ac:picMk id="4" creationId="{01EC4D37-1E09-764D-9BA3-E1C5F80BF47A}"/>
          </ac:picMkLst>
        </pc:picChg>
      </pc:sldChg>
      <pc:sldChg chg="modSp mod ord modShow">
        <pc:chgData name="Ben Stegink" userId="bba285e7-c67a-4500-889f-9795828fa283" providerId="ADAL" clId="{E5C9A12A-64DC-8E42-9AFC-74F0D0B97907}" dt="2019-09-29T21:35:51.725" v="189" actId="1582"/>
        <pc:sldMkLst>
          <pc:docMk/>
          <pc:sldMk cId="17774830" sldId="8432"/>
        </pc:sldMkLst>
        <pc:picChg chg="mod">
          <ac:chgData name="Ben Stegink" userId="bba285e7-c67a-4500-889f-9795828fa283" providerId="ADAL" clId="{E5C9A12A-64DC-8E42-9AFC-74F0D0B97907}" dt="2019-09-29T21:35:51.725" v="189" actId="1582"/>
          <ac:picMkLst>
            <pc:docMk/>
            <pc:sldMk cId="17774830" sldId="8432"/>
            <ac:picMk id="2" creationId="{F8B042D4-E109-684B-A5F2-23AB5D9292C2}"/>
          </ac:picMkLst>
        </pc:picChg>
        <pc:picChg chg="mod">
          <ac:chgData name="Ben Stegink" userId="bba285e7-c67a-4500-889f-9795828fa283" providerId="ADAL" clId="{E5C9A12A-64DC-8E42-9AFC-74F0D0B97907}" dt="2019-09-29T21:35:51.725" v="189" actId="1582"/>
          <ac:picMkLst>
            <pc:docMk/>
            <pc:sldMk cId="17774830" sldId="8432"/>
            <ac:picMk id="5" creationId="{13AE1352-79BA-B741-A2E0-DD1D6FAF2BB3}"/>
          </ac:picMkLst>
        </pc:picChg>
      </pc:sldChg>
      <pc:sldChg chg="mod ord modShow">
        <pc:chgData name="Ben Stegink" userId="bba285e7-c67a-4500-889f-9795828fa283" providerId="ADAL" clId="{E5C9A12A-64DC-8E42-9AFC-74F0D0B97907}" dt="2019-09-29T20:53:32.556" v="56" actId="729"/>
        <pc:sldMkLst>
          <pc:docMk/>
          <pc:sldMk cId="845837525" sldId="8433"/>
        </pc:sldMkLst>
      </pc:sldChg>
      <pc:sldChg chg="mod ord modShow">
        <pc:chgData name="Ben Stegink" userId="bba285e7-c67a-4500-889f-9795828fa283" providerId="ADAL" clId="{E5C9A12A-64DC-8E42-9AFC-74F0D0B97907}" dt="2019-09-29T20:53:32.556" v="56" actId="729"/>
        <pc:sldMkLst>
          <pc:docMk/>
          <pc:sldMk cId="600781533" sldId="8434"/>
        </pc:sldMkLst>
      </pc:sldChg>
      <pc:sldChg chg="mod ord modShow">
        <pc:chgData name="Ben Stegink" userId="bba285e7-c67a-4500-889f-9795828fa283" providerId="ADAL" clId="{E5C9A12A-64DC-8E42-9AFC-74F0D0B97907}" dt="2019-09-29T20:53:32.556" v="56" actId="729"/>
        <pc:sldMkLst>
          <pc:docMk/>
          <pc:sldMk cId="1411570066" sldId="8435"/>
        </pc:sldMkLst>
      </pc:sldChg>
      <pc:sldChg chg="mod ord modShow">
        <pc:chgData name="Ben Stegink" userId="bba285e7-c67a-4500-889f-9795828fa283" providerId="ADAL" clId="{E5C9A12A-64DC-8E42-9AFC-74F0D0B97907}" dt="2019-09-29T20:53:32.556" v="56" actId="729"/>
        <pc:sldMkLst>
          <pc:docMk/>
          <pc:sldMk cId="2553910455" sldId="8436"/>
        </pc:sldMkLst>
      </pc:sldChg>
      <pc:sldChg chg="del">
        <pc:chgData name="Ben Stegink" userId="bba285e7-c67a-4500-889f-9795828fa283" providerId="ADAL" clId="{E5C9A12A-64DC-8E42-9AFC-74F0D0B97907}" dt="2019-09-29T20:52:57.442" v="40" actId="2696"/>
        <pc:sldMkLst>
          <pc:docMk/>
          <pc:sldMk cId="3123481474" sldId="8447"/>
        </pc:sldMkLst>
      </pc:sldChg>
      <pc:sldChg chg="del">
        <pc:chgData name="Ben Stegink" userId="bba285e7-c67a-4500-889f-9795828fa283" providerId="ADAL" clId="{E5C9A12A-64DC-8E42-9AFC-74F0D0B97907}" dt="2019-09-29T20:52:57.280" v="30" actId="2696"/>
        <pc:sldMkLst>
          <pc:docMk/>
          <pc:sldMk cId="3572625416" sldId="8449"/>
        </pc:sldMkLst>
      </pc:sldChg>
      <pc:sldChg chg="modSp">
        <pc:chgData name="Ben Stegink" userId="bba285e7-c67a-4500-889f-9795828fa283" providerId="ADAL" clId="{E5C9A12A-64DC-8E42-9AFC-74F0D0B97907}" dt="2019-09-29T21:49:24.204" v="511" actId="122"/>
        <pc:sldMkLst>
          <pc:docMk/>
          <pc:sldMk cId="250834544" sldId="8450"/>
        </pc:sldMkLst>
        <pc:graphicFrameChg chg="modGraphic">
          <ac:chgData name="Ben Stegink" userId="bba285e7-c67a-4500-889f-9795828fa283" providerId="ADAL" clId="{E5C9A12A-64DC-8E42-9AFC-74F0D0B97907}" dt="2019-09-29T21:49:24.204" v="511" actId="122"/>
          <ac:graphicFrameMkLst>
            <pc:docMk/>
            <pc:sldMk cId="250834544" sldId="8450"/>
            <ac:graphicFrameMk id="5" creationId="{82E4C931-071C-4B8E-BE3B-103DB7CE59A9}"/>
          </ac:graphicFrameMkLst>
        </pc:graphicFrameChg>
      </pc:sldChg>
      <pc:sldChg chg="add">
        <pc:chgData name="Ben Stegink" userId="bba285e7-c67a-4500-889f-9795828fa283" providerId="ADAL" clId="{E5C9A12A-64DC-8E42-9AFC-74F0D0B97907}" dt="2019-09-29T20:51:24.961" v="0"/>
        <pc:sldMkLst>
          <pc:docMk/>
          <pc:sldMk cId="1128970367" sldId="8451"/>
        </pc:sldMkLst>
      </pc:sldChg>
      <pc:sldChg chg="add ord">
        <pc:chgData name="Ben Stegink" userId="bba285e7-c67a-4500-889f-9795828fa283" providerId="ADAL" clId="{E5C9A12A-64DC-8E42-9AFC-74F0D0B97907}" dt="2019-09-29T21:13:10.122" v="61"/>
        <pc:sldMkLst>
          <pc:docMk/>
          <pc:sldMk cId="1742709206" sldId="8452"/>
        </pc:sldMkLst>
      </pc:sldChg>
      <pc:sldChg chg="add del">
        <pc:chgData name="Ben Stegink" userId="bba285e7-c67a-4500-889f-9795828fa283" providerId="ADAL" clId="{E5C9A12A-64DC-8E42-9AFC-74F0D0B97907}" dt="2019-09-29T21:12:49.887" v="59" actId="2696"/>
        <pc:sldMkLst>
          <pc:docMk/>
          <pc:sldMk cId="216915334" sldId="8453"/>
        </pc:sldMkLst>
      </pc:sldChg>
      <pc:sldChg chg="add ord">
        <pc:chgData name="Ben Stegink" userId="bba285e7-c67a-4500-889f-9795828fa283" providerId="ADAL" clId="{E5C9A12A-64DC-8E42-9AFC-74F0D0B97907}" dt="2019-09-29T21:13:10.122" v="61"/>
        <pc:sldMkLst>
          <pc:docMk/>
          <pc:sldMk cId="387287953" sldId="8454"/>
        </pc:sldMkLst>
      </pc:sldChg>
      <pc:sldChg chg="add ord">
        <pc:chgData name="Ben Stegink" userId="bba285e7-c67a-4500-889f-9795828fa283" providerId="ADAL" clId="{E5C9A12A-64DC-8E42-9AFC-74F0D0B97907}" dt="2019-09-29T21:13:10.122" v="61"/>
        <pc:sldMkLst>
          <pc:docMk/>
          <pc:sldMk cId="2774900205" sldId="8455"/>
        </pc:sldMkLst>
      </pc:sldChg>
      <pc:sldChg chg="add ord">
        <pc:chgData name="Ben Stegink" userId="bba285e7-c67a-4500-889f-9795828fa283" providerId="ADAL" clId="{E5C9A12A-64DC-8E42-9AFC-74F0D0B97907}" dt="2019-09-29T21:13:10.122" v="61"/>
        <pc:sldMkLst>
          <pc:docMk/>
          <pc:sldMk cId="1211229633" sldId="8456"/>
        </pc:sldMkLst>
      </pc:sldChg>
      <pc:sldChg chg="add ord">
        <pc:chgData name="Ben Stegink" userId="bba285e7-c67a-4500-889f-9795828fa283" providerId="ADAL" clId="{E5C9A12A-64DC-8E42-9AFC-74F0D0B97907}" dt="2019-09-29T21:13:10.122" v="61"/>
        <pc:sldMkLst>
          <pc:docMk/>
          <pc:sldMk cId="1273262783" sldId="8457"/>
        </pc:sldMkLst>
      </pc:sldChg>
      <pc:sldChg chg="add ord">
        <pc:chgData name="Ben Stegink" userId="bba285e7-c67a-4500-889f-9795828fa283" providerId="ADAL" clId="{E5C9A12A-64DC-8E42-9AFC-74F0D0B97907}" dt="2019-09-29T21:13:10.122" v="61"/>
        <pc:sldMkLst>
          <pc:docMk/>
          <pc:sldMk cId="2313815252" sldId="8458"/>
        </pc:sldMkLst>
      </pc:sldChg>
      <pc:sldChg chg="add ord">
        <pc:chgData name="Ben Stegink" userId="bba285e7-c67a-4500-889f-9795828fa283" providerId="ADAL" clId="{E5C9A12A-64DC-8E42-9AFC-74F0D0B97907}" dt="2019-09-29T21:13:10.122" v="61"/>
        <pc:sldMkLst>
          <pc:docMk/>
          <pc:sldMk cId="376756944" sldId="8459"/>
        </pc:sldMkLst>
      </pc:sldChg>
      <pc:sldChg chg="add ord">
        <pc:chgData name="Ben Stegink" userId="bba285e7-c67a-4500-889f-9795828fa283" providerId="ADAL" clId="{E5C9A12A-64DC-8E42-9AFC-74F0D0B97907}" dt="2019-09-29T21:13:10.122" v="61"/>
        <pc:sldMkLst>
          <pc:docMk/>
          <pc:sldMk cId="144215132" sldId="8460"/>
        </pc:sldMkLst>
      </pc:sldChg>
      <pc:sldChg chg="delSp modSp new">
        <pc:chgData name="Ben Stegink" userId="bba285e7-c67a-4500-889f-9795828fa283" providerId="ADAL" clId="{E5C9A12A-64DC-8E42-9AFC-74F0D0B97907}" dt="2019-09-29T21:15:03.939" v="86" actId="478"/>
        <pc:sldMkLst>
          <pc:docMk/>
          <pc:sldMk cId="1477026536" sldId="8461"/>
        </pc:sldMkLst>
        <pc:spChg chg="mod">
          <ac:chgData name="Ben Stegink" userId="bba285e7-c67a-4500-889f-9795828fa283" providerId="ADAL" clId="{E5C9A12A-64DC-8E42-9AFC-74F0D0B97907}" dt="2019-09-29T21:15:01.883" v="84" actId="20577"/>
          <ac:spMkLst>
            <pc:docMk/>
            <pc:sldMk cId="1477026536" sldId="8461"/>
            <ac:spMk id="2" creationId="{08F2BF46-5DDA-744D-9C60-242F402B36A7}"/>
          </ac:spMkLst>
        </pc:spChg>
        <pc:spChg chg="del mod">
          <ac:chgData name="Ben Stegink" userId="bba285e7-c67a-4500-889f-9795828fa283" providerId="ADAL" clId="{E5C9A12A-64DC-8E42-9AFC-74F0D0B97907}" dt="2019-09-29T21:15:03.939" v="86" actId="478"/>
          <ac:spMkLst>
            <pc:docMk/>
            <pc:sldMk cId="1477026536" sldId="8461"/>
            <ac:spMk id="3" creationId="{38EF8A13-CF31-0C47-91D8-B2151CA9F32E}"/>
          </ac:spMkLst>
        </pc:spChg>
      </pc:sldChg>
      <pc:sldChg chg="new del">
        <pc:chgData name="Ben Stegink" userId="bba285e7-c67a-4500-889f-9795828fa283" providerId="ADAL" clId="{E5C9A12A-64DC-8E42-9AFC-74F0D0B97907}" dt="2019-09-29T21:14:50.087" v="66" actId="2696"/>
        <pc:sldMkLst>
          <pc:docMk/>
          <pc:sldMk cId="1713005628" sldId="8461"/>
        </pc:sldMkLst>
      </pc:sldChg>
      <pc:sldChg chg="modSp add del">
        <pc:chgData name="Ben Stegink" userId="bba285e7-c67a-4500-889f-9795828fa283" providerId="ADAL" clId="{E5C9A12A-64DC-8E42-9AFC-74F0D0B97907}" dt="2019-09-29T21:47:45.973" v="475" actId="2696"/>
        <pc:sldMkLst>
          <pc:docMk/>
          <pc:sldMk cId="2101361979" sldId="8462"/>
        </pc:sldMkLst>
        <pc:spChg chg="mod">
          <ac:chgData name="Ben Stegink" userId="bba285e7-c67a-4500-889f-9795828fa283" providerId="ADAL" clId="{E5C9A12A-64DC-8E42-9AFC-74F0D0B97907}" dt="2019-09-29T21:16:16.953" v="100" actId="20577"/>
          <ac:spMkLst>
            <pc:docMk/>
            <pc:sldMk cId="2101361979" sldId="8462"/>
            <ac:spMk id="2" creationId="{FEFEA1E5-ECAC-4A4F-B323-143BC73DB745}"/>
          </ac:spMkLst>
        </pc:spChg>
      </pc:sldChg>
      <pc:sldChg chg="addSp delSp modSp add">
        <pc:chgData name="Ben Stegink" userId="bba285e7-c67a-4500-889f-9795828fa283" providerId="ADAL" clId="{E5C9A12A-64DC-8E42-9AFC-74F0D0B97907}" dt="2019-09-29T21:29:27.805" v="159" actId="1582"/>
        <pc:sldMkLst>
          <pc:docMk/>
          <pc:sldMk cId="350708245" sldId="8463"/>
        </pc:sldMkLst>
        <pc:picChg chg="del">
          <ac:chgData name="Ben Stegink" userId="bba285e7-c67a-4500-889f-9795828fa283" providerId="ADAL" clId="{E5C9A12A-64DC-8E42-9AFC-74F0D0B97907}" dt="2019-09-29T21:29:13.021" v="154" actId="478"/>
          <ac:picMkLst>
            <pc:docMk/>
            <pc:sldMk cId="350708245" sldId="8463"/>
            <ac:picMk id="3" creationId="{63CD4189-23EC-C044-BA7C-80A4238146DA}"/>
          </ac:picMkLst>
        </pc:picChg>
        <pc:picChg chg="add mod">
          <ac:chgData name="Ben Stegink" userId="bba285e7-c67a-4500-889f-9795828fa283" providerId="ADAL" clId="{E5C9A12A-64DC-8E42-9AFC-74F0D0B97907}" dt="2019-09-29T21:29:27.805" v="159" actId="1582"/>
          <ac:picMkLst>
            <pc:docMk/>
            <pc:sldMk cId="350708245" sldId="8463"/>
            <ac:picMk id="4" creationId="{BECDCE3D-71B3-2F4C-A792-074BD001A58E}"/>
          </ac:picMkLst>
        </pc:picChg>
        <pc:picChg chg="del">
          <ac:chgData name="Ben Stegink" userId="bba285e7-c67a-4500-889f-9795828fa283" providerId="ADAL" clId="{E5C9A12A-64DC-8E42-9AFC-74F0D0B97907}" dt="2019-09-29T21:29:15.164" v="155" actId="478"/>
          <ac:picMkLst>
            <pc:docMk/>
            <pc:sldMk cId="350708245" sldId="8463"/>
            <ac:picMk id="5" creationId="{EF687501-40B9-7A41-80CA-F2BEBD1289DA}"/>
          </ac:picMkLst>
        </pc:picChg>
        <pc:picChg chg="del">
          <ac:chgData name="Ben Stegink" userId="bba285e7-c67a-4500-889f-9795828fa283" providerId="ADAL" clId="{E5C9A12A-64DC-8E42-9AFC-74F0D0B97907}" dt="2019-09-29T21:29:11.088" v="153" actId="478"/>
          <ac:picMkLst>
            <pc:docMk/>
            <pc:sldMk cId="350708245" sldId="8463"/>
            <ac:picMk id="6" creationId="{B0D3DB14-BEF6-0746-B071-DFB1284DE0DB}"/>
          </ac:picMkLst>
        </pc:picChg>
      </pc:sldChg>
      <pc:sldChg chg="addSp delSp modSp add">
        <pc:chgData name="Ben Stegink" userId="bba285e7-c67a-4500-889f-9795828fa283" providerId="ADAL" clId="{E5C9A12A-64DC-8E42-9AFC-74F0D0B97907}" dt="2019-09-29T21:32:25.410" v="171" actId="1582"/>
        <pc:sldMkLst>
          <pc:docMk/>
          <pc:sldMk cId="3320139089" sldId="8464"/>
        </pc:sldMkLst>
        <pc:picChg chg="add mod">
          <ac:chgData name="Ben Stegink" userId="bba285e7-c67a-4500-889f-9795828fa283" providerId="ADAL" clId="{E5C9A12A-64DC-8E42-9AFC-74F0D0B97907}" dt="2019-09-29T21:32:25.410" v="171" actId="1582"/>
          <ac:picMkLst>
            <pc:docMk/>
            <pc:sldMk cId="3320139089" sldId="8464"/>
            <ac:picMk id="3" creationId="{025418B6-0860-C440-87D0-8346F9999FC5}"/>
          </ac:picMkLst>
        </pc:picChg>
        <pc:picChg chg="del">
          <ac:chgData name="Ben Stegink" userId="bba285e7-c67a-4500-889f-9795828fa283" providerId="ADAL" clId="{E5C9A12A-64DC-8E42-9AFC-74F0D0B97907}" dt="2019-09-29T21:32:00.170" v="167" actId="478"/>
          <ac:picMkLst>
            <pc:docMk/>
            <pc:sldMk cId="3320139089" sldId="8464"/>
            <ac:picMk id="4" creationId="{4EBF8A6D-E487-3D48-B2D8-A1E0EE16DABE}"/>
          </ac:picMkLst>
        </pc:picChg>
      </pc:sldChg>
      <pc:sldChg chg="addSp delSp modSp add">
        <pc:chgData name="Ben Stegink" userId="bba285e7-c67a-4500-889f-9795828fa283" providerId="ADAL" clId="{E5C9A12A-64DC-8E42-9AFC-74F0D0B97907}" dt="2019-09-29T21:33:14.992" v="177" actId="1582"/>
        <pc:sldMkLst>
          <pc:docMk/>
          <pc:sldMk cId="3428920804" sldId="8465"/>
        </pc:sldMkLst>
        <pc:picChg chg="del">
          <ac:chgData name="Ben Stegink" userId="bba285e7-c67a-4500-889f-9795828fa283" providerId="ADAL" clId="{E5C9A12A-64DC-8E42-9AFC-74F0D0B97907}" dt="2019-09-29T21:32:56.932" v="173" actId="478"/>
          <ac:picMkLst>
            <pc:docMk/>
            <pc:sldMk cId="3428920804" sldId="8465"/>
            <ac:picMk id="3" creationId="{025418B6-0860-C440-87D0-8346F9999FC5}"/>
          </ac:picMkLst>
        </pc:picChg>
        <pc:picChg chg="add mod">
          <ac:chgData name="Ben Stegink" userId="bba285e7-c67a-4500-889f-9795828fa283" providerId="ADAL" clId="{E5C9A12A-64DC-8E42-9AFC-74F0D0B97907}" dt="2019-09-29T21:33:14.992" v="177" actId="1582"/>
          <ac:picMkLst>
            <pc:docMk/>
            <pc:sldMk cId="3428920804" sldId="8465"/>
            <ac:picMk id="4" creationId="{27958A3D-B1B0-D241-AACD-F2790BD34470}"/>
          </ac:picMkLst>
        </pc:picChg>
      </pc:sldChg>
      <pc:sldChg chg="addSp delSp modSp add">
        <pc:chgData name="Ben Stegink" userId="bba285e7-c67a-4500-889f-9795828fa283" providerId="ADAL" clId="{E5C9A12A-64DC-8E42-9AFC-74F0D0B97907}" dt="2019-09-29T21:34:48.950" v="188" actId="1582"/>
        <pc:sldMkLst>
          <pc:docMk/>
          <pc:sldMk cId="3056102204" sldId="8466"/>
        </pc:sldMkLst>
        <pc:picChg chg="add mod">
          <ac:chgData name="Ben Stegink" userId="bba285e7-c67a-4500-889f-9795828fa283" providerId="ADAL" clId="{E5C9A12A-64DC-8E42-9AFC-74F0D0B97907}" dt="2019-09-29T21:34:48.950" v="188" actId="1582"/>
          <ac:picMkLst>
            <pc:docMk/>
            <pc:sldMk cId="3056102204" sldId="8466"/>
            <ac:picMk id="3" creationId="{988C0B82-2B23-074F-9397-1F0B62067272}"/>
          </ac:picMkLst>
        </pc:picChg>
        <pc:picChg chg="del">
          <ac:chgData name="Ben Stegink" userId="bba285e7-c67a-4500-889f-9795828fa283" providerId="ADAL" clId="{E5C9A12A-64DC-8E42-9AFC-74F0D0B97907}" dt="2019-09-29T21:34:29.050" v="184" actId="478"/>
          <ac:picMkLst>
            <pc:docMk/>
            <pc:sldMk cId="3056102204" sldId="8466"/>
            <ac:picMk id="4" creationId="{72F3E8AF-2484-FD41-BD2F-446D6F0E4AFC}"/>
          </ac:picMkLst>
        </pc:picChg>
      </pc:sldChg>
      <pc:sldChg chg="addSp delSp modSp add modAnim">
        <pc:chgData name="Ben Stegink" userId="bba285e7-c67a-4500-889f-9795828fa283" providerId="ADAL" clId="{E5C9A12A-64DC-8E42-9AFC-74F0D0B97907}" dt="2019-09-29T21:47:07.574" v="472"/>
        <pc:sldMkLst>
          <pc:docMk/>
          <pc:sldMk cId="3215155728" sldId="8467"/>
        </pc:sldMkLst>
        <pc:spChg chg="add mod">
          <ac:chgData name="Ben Stegink" userId="bba285e7-c67a-4500-889f-9795828fa283" providerId="ADAL" clId="{E5C9A12A-64DC-8E42-9AFC-74F0D0B97907}" dt="2019-09-29T21:39:32.258" v="416" actId="14100"/>
          <ac:spMkLst>
            <pc:docMk/>
            <pc:sldMk cId="3215155728" sldId="8467"/>
            <ac:spMk id="2" creationId="{6F400C9D-9F4F-4C4E-964B-4ED2C4E5D6A0}"/>
          </ac:spMkLst>
        </pc:spChg>
        <pc:spChg chg="mod">
          <ac:chgData name="Ben Stegink" userId="bba285e7-c67a-4500-889f-9795828fa283" providerId="ADAL" clId="{E5C9A12A-64DC-8E42-9AFC-74F0D0B97907}" dt="2019-09-29T21:37:44.366" v="258" actId="20577"/>
          <ac:spMkLst>
            <pc:docMk/>
            <pc:sldMk cId="3215155728" sldId="8467"/>
            <ac:spMk id="3" creationId="{280C65FB-FF7F-064C-A07D-1B2A904AA98B}"/>
          </ac:spMkLst>
        </pc:spChg>
        <pc:spChg chg="del">
          <ac:chgData name="Ben Stegink" userId="bba285e7-c67a-4500-889f-9795828fa283" providerId="ADAL" clId="{E5C9A12A-64DC-8E42-9AFC-74F0D0B97907}" dt="2019-09-29T21:37:54.899" v="259" actId="478"/>
          <ac:spMkLst>
            <pc:docMk/>
            <pc:sldMk cId="3215155728" sldId="8467"/>
            <ac:spMk id="4" creationId="{E2B98916-C03E-5E40-8290-65212DF58045}"/>
          </ac:spMkLst>
        </pc:spChg>
        <pc:spChg chg="del">
          <ac:chgData name="Ben Stegink" userId="bba285e7-c67a-4500-889f-9795828fa283" providerId="ADAL" clId="{E5C9A12A-64DC-8E42-9AFC-74F0D0B97907}" dt="2019-09-29T21:37:54.899" v="259" actId="478"/>
          <ac:spMkLst>
            <pc:docMk/>
            <pc:sldMk cId="3215155728" sldId="8467"/>
            <ac:spMk id="5" creationId="{975A5152-9AA8-B44E-918C-4FD00A98CFD6}"/>
          </ac:spMkLst>
        </pc:spChg>
        <pc:spChg chg="del">
          <ac:chgData name="Ben Stegink" userId="bba285e7-c67a-4500-889f-9795828fa283" providerId="ADAL" clId="{E5C9A12A-64DC-8E42-9AFC-74F0D0B97907}" dt="2019-09-29T21:37:54.899" v="259" actId="478"/>
          <ac:spMkLst>
            <pc:docMk/>
            <pc:sldMk cId="3215155728" sldId="8467"/>
            <ac:spMk id="6" creationId="{6023BC32-384D-FC46-957C-3D2EC7E71C89}"/>
          </ac:spMkLst>
        </pc:spChg>
        <pc:spChg chg="del">
          <ac:chgData name="Ben Stegink" userId="bba285e7-c67a-4500-889f-9795828fa283" providerId="ADAL" clId="{E5C9A12A-64DC-8E42-9AFC-74F0D0B97907}" dt="2019-09-29T21:37:54.899" v="259" actId="478"/>
          <ac:spMkLst>
            <pc:docMk/>
            <pc:sldMk cId="3215155728" sldId="8467"/>
            <ac:spMk id="7" creationId="{F2553449-7B15-044F-B606-87AFA72826D9}"/>
          </ac:spMkLst>
        </pc:spChg>
        <pc:spChg chg="del">
          <ac:chgData name="Ben Stegink" userId="bba285e7-c67a-4500-889f-9795828fa283" providerId="ADAL" clId="{E5C9A12A-64DC-8E42-9AFC-74F0D0B97907}" dt="2019-09-29T21:37:54.899" v="259" actId="478"/>
          <ac:spMkLst>
            <pc:docMk/>
            <pc:sldMk cId="3215155728" sldId="8467"/>
            <ac:spMk id="8" creationId="{B6DB8A58-51C2-BD4F-8AF0-D01FCB7698B6}"/>
          </ac:spMkLst>
        </pc:spChg>
        <pc:spChg chg="del">
          <ac:chgData name="Ben Stegink" userId="bba285e7-c67a-4500-889f-9795828fa283" providerId="ADAL" clId="{E5C9A12A-64DC-8E42-9AFC-74F0D0B97907}" dt="2019-09-29T21:37:54.899" v="259" actId="478"/>
          <ac:spMkLst>
            <pc:docMk/>
            <pc:sldMk cId="3215155728" sldId="8467"/>
            <ac:spMk id="9" creationId="{3B08B17D-DDDC-9442-A3FE-440B0706F1FC}"/>
          </ac:spMkLst>
        </pc:spChg>
        <pc:spChg chg="del">
          <ac:chgData name="Ben Stegink" userId="bba285e7-c67a-4500-889f-9795828fa283" providerId="ADAL" clId="{E5C9A12A-64DC-8E42-9AFC-74F0D0B97907}" dt="2019-09-29T21:37:54.899" v="259" actId="478"/>
          <ac:spMkLst>
            <pc:docMk/>
            <pc:sldMk cId="3215155728" sldId="8467"/>
            <ac:spMk id="10" creationId="{F0ED258B-CD93-C540-8BD5-9C47E547AB38}"/>
          </ac:spMkLst>
        </pc:spChg>
        <pc:spChg chg="del">
          <ac:chgData name="Ben Stegink" userId="bba285e7-c67a-4500-889f-9795828fa283" providerId="ADAL" clId="{E5C9A12A-64DC-8E42-9AFC-74F0D0B97907}" dt="2019-09-29T21:37:54.899" v="259" actId="478"/>
          <ac:spMkLst>
            <pc:docMk/>
            <pc:sldMk cId="3215155728" sldId="8467"/>
            <ac:spMk id="11" creationId="{AA0B7F34-CE2D-E149-A4A0-6EA5A8A28B8E}"/>
          </ac:spMkLst>
        </pc:spChg>
        <pc:spChg chg="del">
          <ac:chgData name="Ben Stegink" userId="bba285e7-c67a-4500-889f-9795828fa283" providerId="ADAL" clId="{E5C9A12A-64DC-8E42-9AFC-74F0D0B97907}" dt="2019-09-29T21:37:54.899" v="259" actId="478"/>
          <ac:spMkLst>
            <pc:docMk/>
            <pc:sldMk cId="3215155728" sldId="8467"/>
            <ac:spMk id="12" creationId="{6D6D5785-CA3E-994F-9F15-D027A2EBD285}"/>
          </ac:spMkLst>
        </pc:spChg>
        <pc:spChg chg="del">
          <ac:chgData name="Ben Stegink" userId="bba285e7-c67a-4500-889f-9795828fa283" providerId="ADAL" clId="{E5C9A12A-64DC-8E42-9AFC-74F0D0B97907}" dt="2019-09-29T21:37:54.899" v="259" actId="478"/>
          <ac:spMkLst>
            <pc:docMk/>
            <pc:sldMk cId="3215155728" sldId="8467"/>
            <ac:spMk id="13" creationId="{D408ACA6-A730-D341-AA2B-83211ABAE70D}"/>
          </ac:spMkLst>
        </pc:spChg>
        <pc:picChg chg="add mod">
          <ac:chgData name="Ben Stegink" userId="bba285e7-c67a-4500-889f-9795828fa283" providerId="ADAL" clId="{E5C9A12A-64DC-8E42-9AFC-74F0D0B97907}" dt="2019-09-29T21:40:41.238" v="419" actId="1076"/>
          <ac:picMkLst>
            <pc:docMk/>
            <pc:sldMk cId="3215155728" sldId="8467"/>
            <ac:picMk id="14" creationId="{97A086F1-134A-5F47-8375-A3C700DBB4F2}"/>
          </ac:picMkLst>
        </pc:picChg>
        <pc:picChg chg="add mod">
          <ac:chgData name="Ben Stegink" userId="bba285e7-c67a-4500-889f-9795828fa283" providerId="ADAL" clId="{E5C9A12A-64DC-8E42-9AFC-74F0D0B97907}" dt="2019-09-29T21:41:06.929" v="425" actId="1076"/>
          <ac:picMkLst>
            <pc:docMk/>
            <pc:sldMk cId="3215155728" sldId="8467"/>
            <ac:picMk id="15" creationId="{AAB2BEFD-B908-8A45-8F50-86C780A591AE}"/>
          </ac:picMkLst>
        </pc:picChg>
        <pc:picChg chg="add mod">
          <ac:chgData name="Ben Stegink" userId="bba285e7-c67a-4500-889f-9795828fa283" providerId="ADAL" clId="{E5C9A12A-64DC-8E42-9AFC-74F0D0B97907}" dt="2019-09-29T21:45:44.118" v="462" actId="1076"/>
          <ac:picMkLst>
            <pc:docMk/>
            <pc:sldMk cId="3215155728" sldId="8467"/>
            <ac:picMk id="16" creationId="{67093A73-0A9D-DA48-86DB-9CC51D47CA00}"/>
          </ac:picMkLst>
        </pc:picChg>
      </pc:sldChg>
      <pc:sldChg chg="add">
        <pc:chgData name="Ben Stegink" userId="bba285e7-c67a-4500-889f-9795828fa283" providerId="ADAL" clId="{E5C9A12A-64DC-8E42-9AFC-74F0D0B97907}" dt="2019-09-29T21:56:30.060" v="512"/>
        <pc:sldMkLst>
          <pc:docMk/>
          <pc:sldMk cId="2819151309" sldId="8468"/>
        </pc:sldMkLst>
      </pc:sldChg>
      <pc:sldMasterChg chg="delSldLayout">
        <pc:chgData name="Ben Stegink" userId="bba285e7-c67a-4500-889f-9795828fa283" providerId="ADAL" clId="{E5C9A12A-64DC-8E42-9AFC-74F0D0B97907}" dt="2019-09-29T21:13:59.143" v="64" actId="2696"/>
        <pc:sldMasterMkLst>
          <pc:docMk/>
          <pc:sldMasterMk cId="3640030619" sldId="2147483660"/>
        </pc:sldMasterMkLst>
        <pc:sldLayoutChg chg="del">
          <pc:chgData name="Ben Stegink" userId="bba285e7-c67a-4500-889f-9795828fa283" providerId="ADAL" clId="{E5C9A12A-64DC-8E42-9AFC-74F0D0B97907}" dt="2019-09-29T20:52:57.281" v="31" actId="2696"/>
          <pc:sldLayoutMkLst>
            <pc:docMk/>
            <pc:sldMasterMk cId="3640030619" sldId="2147483660"/>
            <pc:sldLayoutMk cId="3511545871" sldId="2147483706"/>
          </pc:sldLayoutMkLst>
        </pc:sldLayoutChg>
        <pc:sldLayoutChg chg="del">
          <pc:chgData name="Ben Stegink" userId="bba285e7-c67a-4500-889f-9795828fa283" providerId="ADAL" clId="{E5C9A12A-64DC-8E42-9AFC-74F0D0B97907}" dt="2019-09-29T21:13:59.143" v="64" actId="2696"/>
          <pc:sldLayoutMkLst>
            <pc:docMk/>
            <pc:sldMasterMk cId="3640030619" sldId="2147483660"/>
            <pc:sldLayoutMk cId="508099019" sldId="2147483708"/>
          </pc:sldLayoutMkLst>
        </pc:sldLayoutChg>
        <pc:sldLayoutChg chg="del">
          <pc:chgData name="Ben Stegink" userId="bba285e7-c67a-4500-889f-9795828fa283" providerId="ADAL" clId="{E5C9A12A-64DC-8E42-9AFC-74F0D0B97907}" dt="2019-09-29T20:52:57.386" v="37" actId="2696"/>
          <pc:sldLayoutMkLst>
            <pc:docMk/>
            <pc:sldMasterMk cId="3640030619" sldId="2147483660"/>
            <pc:sldLayoutMk cId="3259033876" sldId="2147483709"/>
          </pc:sldLayoutMkLst>
        </pc:sldLayoutChg>
        <pc:sldLayoutChg chg="del">
          <pc:chgData name="Ben Stegink" userId="bba285e7-c67a-4500-889f-9795828fa283" providerId="ADAL" clId="{E5C9A12A-64DC-8E42-9AFC-74F0D0B97907}" dt="2019-09-29T20:52:57.110" v="22" actId="2696"/>
          <pc:sldLayoutMkLst>
            <pc:docMk/>
            <pc:sldMasterMk cId="3640030619" sldId="2147483660"/>
            <pc:sldLayoutMk cId="3857613215" sldId="2147483710"/>
          </pc:sldLayoutMkLst>
        </pc:sldLayoutChg>
        <pc:sldLayoutChg chg="del">
          <pc:chgData name="Ben Stegink" userId="bba285e7-c67a-4500-889f-9795828fa283" providerId="ADAL" clId="{E5C9A12A-64DC-8E42-9AFC-74F0D0B97907}" dt="2019-09-29T20:52:57.313" v="33" actId="2696"/>
          <pc:sldLayoutMkLst>
            <pc:docMk/>
            <pc:sldMasterMk cId="3640030619" sldId="2147483660"/>
            <pc:sldLayoutMk cId="540526397" sldId="2147483711"/>
          </pc:sldLayoutMkLst>
        </pc:sldLayoutChg>
        <pc:sldLayoutChg chg="del">
          <pc:chgData name="Ben Stegink" userId="bba285e7-c67a-4500-889f-9795828fa283" providerId="ADAL" clId="{E5C9A12A-64DC-8E42-9AFC-74F0D0B97907}" dt="2019-09-29T20:52:57.152" v="25" actId="2696"/>
          <pc:sldLayoutMkLst>
            <pc:docMk/>
            <pc:sldMasterMk cId="3640030619" sldId="2147483660"/>
            <pc:sldLayoutMk cId="3991999816" sldId="214748371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3BCB4-17CF-45CA-AFA4-0042AB8E3193}"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76142D7B-5EDF-4000-8D65-DA2A95224155}">
      <dgm:prSet phldrT="[Text]" custT="1"/>
      <dgm:spPr>
        <a:solidFill>
          <a:srgbClr val="00188F"/>
        </a:solidFill>
      </dgm:spPr>
      <dgm:t>
        <a:bodyPr/>
        <a:lstStyle/>
        <a:p>
          <a:r>
            <a:rPr lang="en-US" sz="3600"/>
            <a:t>BYOD</a:t>
          </a:r>
          <a:endParaRPr lang="en-US" sz="4700"/>
        </a:p>
      </dgm:t>
    </dgm:pt>
    <dgm:pt modelId="{BF4EB868-DFD5-43A8-A7DB-CF22EBE30ED5}" type="parTrans" cxnId="{582F2E14-2435-4E1D-9934-BB873ECAAE81}">
      <dgm:prSet/>
      <dgm:spPr/>
      <dgm:t>
        <a:bodyPr/>
        <a:lstStyle/>
        <a:p>
          <a:endParaRPr lang="en-US"/>
        </a:p>
      </dgm:t>
    </dgm:pt>
    <dgm:pt modelId="{77492BE6-67F8-4EE6-9188-C5201FB6BE70}" type="sibTrans" cxnId="{582F2E14-2435-4E1D-9934-BB873ECAAE81}">
      <dgm:prSet/>
      <dgm:spPr/>
      <dgm:t>
        <a:bodyPr/>
        <a:lstStyle/>
        <a:p>
          <a:endParaRPr lang="en-US"/>
        </a:p>
      </dgm:t>
    </dgm:pt>
    <dgm:pt modelId="{F6723411-9237-4687-8F30-B24570E4A0A4}">
      <dgm:prSet phldrT="[Text]" custT="1"/>
      <dgm:spPr>
        <a:solidFill>
          <a:schemeClr val="accent6">
            <a:lumMod val="25000"/>
          </a:schemeClr>
        </a:solidFill>
      </dgm:spPr>
      <dgm:t>
        <a:bodyPr/>
        <a:lstStyle/>
        <a:p>
          <a:r>
            <a:rPr lang="en-US" sz="2000">
              <a:latin typeface="Segoe UI Light" panose="020B0502040204020203" pitchFamily="34" charset="0"/>
              <a:cs typeface="Segoe UI Light" panose="020B0502040204020203" pitchFamily="34" charset="0"/>
            </a:rPr>
            <a:t>Intune App Protection Without Enrollment</a:t>
          </a:r>
        </a:p>
      </dgm:t>
    </dgm:pt>
    <dgm:pt modelId="{A952287B-6FB0-4A3F-A375-C3523DA11907}" type="parTrans" cxnId="{60ADDEDF-6D1D-4B01-BD07-22F64DD90C56}">
      <dgm:prSet/>
      <dgm:spPr/>
      <dgm:t>
        <a:bodyPr/>
        <a:lstStyle/>
        <a:p>
          <a:endParaRPr lang="en-US"/>
        </a:p>
      </dgm:t>
    </dgm:pt>
    <dgm:pt modelId="{A581C317-6159-4A5D-90AB-410A640B3E98}" type="sibTrans" cxnId="{60ADDEDF-6D1D-4B01-BD07-22F64DD90C56}">
      <dgm:prSet/>
      <dgm:spPr/>
      <dgm:t>
        <a:bodyPr/>
        <a:lstStyle/>
        <a:p>
          <a:endParaRPr lang="en-US"/>
        </a:p>
      </dgm:t>
    </dgm:pt>
    <dgm:pt modelId="{4996F479-A98A-476E-BC6D-87233698EC3D}">
      <dgm:prSet phldrT="[Text]" custT="1"/>
      <dgm:spPr>
        <a:solidFill>
          <a:srgbClr val="00188F"/>
        </a:solidFill>
      </dgm:spPr>
      <dgm:t>
        <a:bodyPr/>
        <a:lstStyle/>
        <a:p>
          <a:r>
            <a:rPr lang="en-US" sz="3600"/>
            <a:t>Corp Owned</a:t>
          </a:r>
        </a:p>
      </dgm:t>
    </dgm:pt>
    <dgm:pt modelId="{856DE652-5EB4-401F-B0D3-2C396E78481C}" type="parTrans" cxnId="{90B27F04-18E2-4B3D-8229-02824B72D5A1}">
      <dgm:prSet/>
      <dgm:spPr/>
      <dgm:t>
        <a:bodyPr/>
        <a:lstStyle/>
        <a:p>
          <a:endParaRPr lang="en-US"/>
        </a:p>
      </dgm:t>
    </dgm:pt>
    <dgm:pt modelId="{A023BBD3-2F68-4984-8658-24D084CFADE2}" type="sibTrans" cxnId="{90B27F04-18E2-4B3D-8229-02824B72D5A1}">
      <dgm:prSet/>
      <dgm:spPr/>
      <dgm:t>
        <a:bodyPr/>
        <a:lstStyle/>
        <a:p>
          <a:endParaRPr lang="en-US"/>
        </a:p>
      </dgm:t>
    </dgm:pt>
    <dgm:pt modelId="{170D684C-705E-40AF-8339-37231241684C}">
      <dgm:prSet phldrT="[Text]" custT="1"/>
      <dgm:spPr>
        <a:solidFill>
          <a:schemeClr val="accent6">
            <a:lumMod val="25000"/>
          </a:schemeClr>
        </a:solidFill>
      </dgm:spPr>
      <dgm:t>
        <a:bodyPr/>
        <a:lstStyle/>
        <a:p>
          <a:r>
            <a:rPr lang="en-US" sz="2000">
              <a:latin typeface="Segoe UI Light" panose="020B0502040204020203" pitchFamily="34" charset="0"/>
              <a:cs typeface="Segoe UI Light" panose="020B0502040204020203" pitchFamily="34" charset="0"/>
            </a:rPr>
            <a:t>AE Dedicated (kiosk)</a:t>
          </a:r>
        </a:p>
      </dgm:t>
    </dgm:pt>
    <dgm:pt modelId="{8266AB4B-0D78-4D03-A0A0-1C33BEC18A96}" type="parTrans" cxnId="{A7DC762E-C0DF-4CAD-8243-8A709836629C}">
      <dgm:prSet/>
      <dgm:spPr/>
      <dgm:t>
        <a:bodyPr/>
        <a:lstStyle/>
        <a:p>
          <a:endParaRPr lang="en-US"/>
        </a:p>
      </dgm:t>
    </dgm:pt>
    <dgm:pt modelId="{38788B97-5BC7-4F68-94FB-CE5AC97ED59E}" type="sibTrans" cxnId="{A7DC762E-C0DF-4CAD-8243-8A709836629C}">
      <dgm:prSet/>
      <dgm:spPr/>
      <dgm:t>
        <a:bodyPr/>
        <a:lstStyle/>
        <a:p>
          <a:endParaRPr lang="en-US"/>
        </a:p>
      </dgm:t>
    </dgm:pt>
    <dgm:pt modelId="{0F8E7D1E-1299-497C-B4A2-92AD8DA60213}">
      <dgm:prSet phldrT="[Text]" custT="1"/>
      <dgm:spPr>
        <a:solidFill>
          <a:schemeClr val="accent6">
            <a:lumMod val="25000"/>
          </a:schemeClr>
        </a:solidFill>
      </dgm:spPr>
      <dgm:t>
        <a:bodyPr/>
        <a:lstStyle/>
        <a:p>
          <a:r>
            <a:rPr lang="en-US" sz="2000">
              <a:latin typeface="Segoe UI Light" panose="020B0502040204020203" pitchFamily="34" charset="0"/>
              <a:cs typeface="Segoe UI Light" panose="020B0502040204020203" pitchFamily="34" charset="0"/>
            </a:rPr>
            <a:t>AE Fully managed</a:t>
          </a:r>
        </a:p>
      </dgm:t>
    </dgm:pt>
    <dgm:pt modelId="{DDD5B9FD-852C-48CF-979A-0798A92B20E8}" type="parTrans" cxnId="{0D595262-A2B0-47D5-A52C-6AAB74EEB720}">
      <dgm:prSet/>
      <dgm:spPr/>
      <dgm:t>
        <a:bodyPr/>
        <a:lstStyle/>
        <a:p>
          <a:endParaRPr lang="en-US"/>
        </a:p>
      </dgm:t>
    </dgm:pt>
    <dgm:pt modelId="{90F26CE8-2AD0-4AB5-B966-2A4876955254}" type="sibTrans" cxnId="{0D595262-A2B0-47D5-A52C-6AAB74EEB720}">
      <dgm:prSet/>
      <dgm:spPr/>
      <dgm:t>
        <a:bodyPr/>
        <a:lstStyle/>
        <a:p>
          <a:endParaRPr lang="en-US"/>
        </a:p>
      </dgm:t>
    </dgm:pt>
    <dgm:pt modelId="{0AB59982-338F-44D0-BA1D-EC4C17073769}">
      <dgm:prSet phldrT="[Text]" custT="1"/>
      <dgm:spPr>
        <a:solidFill>
          <a:schemeClr val="accent6">
            <a:lumMod val="25000"/>
          </a:schemeClr>
        </a:solidFill>
      </dgm:spPr>
      <dgm:t>
        <a:bodyPr/>
        <a:lstStyle/>
        <a:p>
          <a:r>
            <a:rPr lang="en-US" sz="2000">
              <a:latin typeface="Segoe UI Light" panose="020B0502040204020203" pitchFamily="34" charset="0"/>
              <a:cs typeface="Segoe UI Light" panose="020B0502040204020203" pitchFamily="34" charset="0"/>
            </a:rPr>
            <a:t>AE Work Profile</a:t>
          </a:r>
        </a:p>
      </dgm:t>
    </dgm:pt>
    <dgm:pt modelId="{550FF0E8-7D85-4E0E-813A-5136B7FB499E}" type="parTrans" cxnId="{D59AEE20-E51F-4044-9F2C-E04A22B4B73F}">
      <dgm:prSet/>
      <dgm:spPr/>
      <dgm:t>
        <a:bodyPr/>
        <a:lstStyle/>
        <a:p>
          <a:endParaRPr lang="en-US"/>
        </a:p>
      </dgm:t>
    </dgm:pt>
    <dgm:pt modelId="{14E0D79B-C456-4726-8440-1D32902C5B31}" type="sibTrans" cxnId="{D59AEE20-E51F-4044-9F2C-E04A22B4B73F}">
      <dgm:prSet/>
      <dgm:spPr/>
      <dgm:t>
        <a:bodyPr/>
        <a:lstStyle/>
        <a:p>
          <a:endParaRPr lang="en-US"/>
        </a:p>
      </dgm:t>
    </dgm:pt>
    <dgm:pt modelId="{C3DADED8-E0E0-4027-A31F-64B3A2F203FF}" type="pres">
      <dgm:prSet presAssocID="{93A3BCB4-17CF-45CA-AFA4-0042AB8E3193}" presName="Name0" presStyleCnt="0">
        <dgm:presLayoutVars>
          <dgm:chPref val="1"/>
          <dgm:dir/>
          <dgm:animOne val="branch"/>
          <dgm:animLvl val="lvl"/>
          <dgm:resizeHandles/>
        </dgm:presLayoutVars>
      </dgm:prSet>
      <dgm:spPr/>
    </dgm:pt>
    <dgm:pt modelId="{2BCB3EDD-6A6D-45BA-8674-EE8C3F523A29}" type="pres">
      <dgm:prSet presAssocID="{76142D7B-5EDF-4000-8D65-DA2A95224155}" presName="vertOne" presStyleCnt="0"/>
      <dgm:spPr/>
    </dgm:pt>
    <dgm:pt modelId="{D238BF75-78C8-4CEB-941D-A886D82F9CE2}" type="pres">
      <dgm:prSet presAssocID="{76142D7B-5EDF-4000-8D65-DA2A95224155}" presName="txOne" presStyleLbl="node0" presStyleIdx="0" presStyleCnt="2" custScaleY="42936" custLinFactNeighborY="-1463">
        <dgm:presLayoutVars>
          <dgm:chPref val="3"/>
        </dgm:presLayoutVars>
      </dgm:prSet>
      <dgm:spPr/>
    </dgm:pt>
    <dgm:pt modelId="{13CE3EF4-60E7-4EC3-A789-44E27EB810CA}" type="pres">
      <dgm:prSet presAssocID="{76142D7B-5EDF-4000-8D65-DA2A95224155}" presName="parTransOne" presStyleCnt="0"/>
      <dgm:spPr/>
    </dgm:pt>
    <dgm:pt modelId="{AE22724A-B522-48A1-8ECA-0940C322A238}" type="pres">
      <dgm:prSet presAssocID="{76142D7B-5EDF-4000-8D65-DA2A95224155}" presName="horzOne" presStyleCnt="0"/>
      <dgm:spPr/>
    </dgm:pt>
    <dgm:pt modelId="{0A852770-1D2B-4EEF-8637-E20ED6B3E5B1}" type="pres">
      <dgm:prSet presAssocID="{F6723411-9237-4687-8F30-B24570E4A0A4}" presName="vertTwo" presStyleCnt="0"/>
      <dgm:spPr/>
    </dgm:pt>
    <dgm:pt modelId="{BB60C56C-AB41-421E-AC57-64597B1199E4}" type="pres">
      <dgm:prSet presAssocID="{F6723411-9237-4687-8F30-B24570E4A0A4}" presName="txTwo" presStyleLbl="node2" presStyleIdx="0" presStyleCnt="4" custScaleY="67205" custLinFactNeighborY="-16742">
        <dgm:presLayoutVars>
          <dgm:chPref val="3"/>
        </dgm:presLayoutVars>
      </dgm:prSet>
      <dgm:spPr/>
    </dgm:pt>
    <dgm:pt modelId="{2A66D5F2-DD60-4671-8381-63870B057E85}" type="pres">
      <dgm:prSet presAssocID="{F6723411-9237-4687-8F30-B24570E4A0A4}" presName="horzTwo" presStyleCnt="0"/>
      <dgm:spPr/>
    </dgm:pt>
    <dgm:pt modelId="{BC49B4A8-A31E-474A-959A-D7DBAFE179D4}" type="pres">
      <dgm:prSet presAssocID="{A581C317-6159-4A5D-90AB-410A640B3E98}" presName="sibSpaceTwo" presStyleCnt="0"/>
      <dgm:spPr/>
    </dgm:pt>
    <dgm:pt modelId="{8B243BC3-E414-4896-ABD7-BA248475A488}" type="pres">
      <dgm:prSet presAssocID="{0AB59982-338F-44D0-BA1D-EC4C17073769}" presName="vertTwo" presStyleCnt="0"/>
      <dgm:spPr/>
    </dgm:pt>
    <dgm:pt modelId="{EEAA0D4F-2A92-4E8E-AFCF-BE6251C08A05}" type="pres">
      <dgm:prSet presAssocID="{0AB59982-338F-44D0-BA1D-EC4C17073769}" presName="txTwo" presStyleLbl="node2" presStyleIdx="1" presStyleCnt="4" custScaleY="67205" custLinFactNeighborY="-16742">
        <dgm:presLayoutVars>
          <dgm:chPref val="3"/>
        </dgm:presLayoutVars>
      </dgm:prSet>
      <dgm:spPr/>
    </dgm:pt>
    <dgm:pt modelId="{61C7B056-0E7D-4713-850D-E2C5E2A782EB}" type="pres">
      <dgm:prSet presAssocID="{0AB59982-338F-44D0-BA1D-EC4C17073769}" presName="horzTwo" presStyleCnt="0"/>
      <dgm:spPr/>
    </dgm:pt>
    <dgm:pt modelId="{077E4DE8-8E6D-45D5-9B97-CC41D042D8D2}" type="pres">
      <dgm:prSet presAssocID="{77492BE6-67F8-4EE6-9188-C5201FB6BE70}" presName="sibSpaceOne" presStyleCnt="0"/>
      <dgm:spPr/>
    </dgm:pt>
    <dgm:pt modelId="{A8D71021-6901-4FCA-BB26-338670F11CA8}" type="pres">
      <dgm:prSet presAssocID="{4996F479-A98A-476E-BC6D-87233698EC3D}" presName="vertOne" presStyleCnt="0"/>
      <dgm:spPr/>
    </dgm:pt>
    <dgm:pt modelId="{232B7278-DA2D-4273-B55F-50CEDDF80218}" type="pres">
      <dgm:prSet presAssocID="{4996F479-A98A-476E-BC6D-87233698EC3D}" presName="txOne" presStyleLbl="node0" presStyleIdx="1" presStyleCnt="2" custScaleY="42936" custLinFactY="-18201" custLinFactNeighborX="11257" custLinFactNeighborY="-100000">
        <dgm:presLayoutVars>
          <dgm:chPref val="3"/>
        </dgm:presLayoutVars>
      </dgm:prSet>
      <dgm:spPr/>
    </dgm:pt>
    <dgm:pt modelId="{70308DFA-CAB7-43D5-9E5A-E49BD90F53E7}" type="pres">
      <dgm:prSet presAssocID="{4996F479-A98A-476E-BC6D-87233698EC3D}" presName="parTransOne" presStyleCnt="0"/>
      <dgm:spPr/>
    </dgm:pt>
    <dgm:pt modelId="{95BBF71B-2551-48D6-98E5-574383DA71E8}" type="pres">
      <dgm:prSet presAssocID="{4996F479-A98A-476E-BC6D-87233698EC3D}" presName="horzOne" presStyleCnt="0"/>
      <dgm:spPr/>
    </dgm:pt>
    <dgm:pt modelId="{AE5AC2ED-26AA-41F0-A3DA-6DE838771DFD}" type="pres">
      <dgm:prSet presAssocID="{170D684C-705E-40AF-8339-37231241684C}" presName="vertTwo" presStyleCnt="0"/>
      <dgm:spPr/>
    </dgm:pt>
    <dgm:pt modelId="{06482CA1-137C-4CF5-8888-53D03F7C23F1}" type="pres">
      <dgm:prSet presAssocID="{170D684C-705E-40AF-8339-37231241684C}" presName="txTwo" presStyleLbl="node2" presStyleIdx="2" presStyleCnt="4" custScaleY="67205" custLinFactNeighborY="-16742">
        <dgm:presLayoutVars>
          <dgm:chPref val="3"/>
        </dgm:presLayoutVars>
      </dgm:prSet>
      <dgm:spPr/>
    </dgm:pt>
    <dgm:pt modelId="{C947F402-D9E4-4BFD-8ECE-ED2E5F1FC146}" type="pres">
      <dgm:prSet presAssocID="{170D684C-705E-40AF-8339-37231241684C}" presName="horzTwo" presStyleCnt="0"/>
      <dgm:spPr/>
    </dgm:pt>
    <dgm:pt modelId="{26A6E06D-8AD1-4057-987D-C303CA3CDC91}" type="pres">
      <dgm:prSet presAssocID="{38788B97-5BC7-4F68-94FB-CE5AC97ED59E}" presName="sibSpaceTwo" presStyleCnt="0"/>
      <dgm:spPr/>
    </dgm:pt>
    <dgm:pt modelId="{871FA9D6-074A-4405-A147-37BAB060FB97}" type="pres">
      <dgm:prSet presAssocID="{0F8E7D1E-1299-497C-B4A2-92AD8DA60213}" presName="vertTwo" presStyleCnt="0"/>
      <dgm:spPr/>
    </dgm:pt>
    <dgm:pt modelId="{4DC1B980-C71D-424D-82E6-9F0C59C71810}" type="pres">
      <dgm:prSet presAssocID="{0F8E7D1E-1299-497C-B4A2-92AD8DA60213}" presName="txTwo" presStyleLbl="node2" presStyleIdx="3" presStyleCnt="4" custScaleY="67205" custLinFactNeighborY="-16742">
        <dgm:presLayoutVars>
          <dgm:chPref val="3"/>
        </dgm:presLayoutVars>
      </dgm:prSet>
      <dgm:spPr/>
    </dgm:pt>
    <dgm:pt modelId="{757261FD-38F0-454B-8E45-C6893B8103FA}" type="pres">
      <dgm:prSet presAssocID="{0F8E7D1E-1299-497C-B4A2-92AD8DA60213}" presName="horzTwo" presStyleCnt="0"/>
      <dgm:spPr/>
    </dgm:pt>
  </dgm:ptLst>
  <dgm:cxnLst>
    <dgm:cxn modelId="{59092A04-562B-44ED-877E-965671FA8C5D}" type="presOf" srcId="{93A3BCB4-17CF-45CA-AFA4-0042AB8E3193}" destId="{C3DADED8-E0E0-4027-A31F-64B3A2F203FF}" srcOrd="0" destOrd="0" presId="urn:microsoft.com/office/officeart/2005/8/layout/hierarchy4"/>
    <dgm:cxn modelId="{90B27F04-18E2-4B3D-8229-02824B72D5A1}" srcId="{93A3BCB4-17CF-45CA-AFA4-0042AB8E3193}" destId="{4996F479-A98A-476E-BC6D-87233698EC3D}" srcOrd="1" destOrd="0" parTransId="{856DE652-5EB4-401F-B0D3-2C396E78481C}" sibTransId="{A023BBD3-2F68-4984-8658-24D084CFADE2}"/>
    <dgm:cxn modelId="{582F2E14-2435-4E1D-9934-BB873ECAAE81}" srcId="{93A3BCB4-17CF-45CA-AFA4-0042AB8E3193}" destId="{76142D7B-5EDF-4000-8D65-DA2A95224155}" srcOrd="0" destOrd="0" parTransId="{BF4EB868-DFD5-43A8-A7DB-CF22EBE30ED5}" sibTransId="{77492BE6-67F8-4EE6-9188-C5201FB6BE70}"/>
    <dgm:cxn modelId="{0F0ED11D-25A4-45CB-AB33-18DDCFF0726C}" type="presOf" srcId="{4996F479-A98A-476E-BC6D-87233698EC3D}" destId="{232B7278-DA2D-4273-B55F-50CEDDF80218}" srcOrd="0" destOrd="0" presId="urn:microsoft.com/office/officeart/2005/8/layout/hierarchy4"/>
    <dgm:cxn modelId="{D59AEE20-E51F-4044-9F2C-E04A22B4B73F}" srcId="{76142D7B-5EDF-4000-8D65-DA2A95224155}" destId="{0AB59982-338F-44D0-BA1D-EC4C17073769}" srcOrd="1" destOrd="0" parTransId="{550FF0E8-7D85-4E0E-813A-5136B7FB499E}" sibTransId="{14E0D79B-C456-4726-8440-1D32902C5B31}"/>
    <dgm:cxn modelId="{057DA02C-1FE2-415C-81D4-3977D3A19C96}" type="presOf" srcId="{F6723411-9237-4687-8F30-B24570E4A0A4}" destId="{BB60C56C-AB41-421E-AC57-64597B1199E4}" srcOrd="0" destOrd="0" presId="urn:microsoft.com/office/officeart/2005/8/layout/hierarchy4"/>
    <dgm:cxn modelId="{A7DC762E-C0DF-4CAD-8243-8A709836629C}" srcId="{4996F479-A98A-476E-BC6D-87233698EC3D}" destId="{170D684C-705E-40AF-8339-37231241684C}" srcOrd="0" destOrd="0" parTransId="{8266AB4B-0D78-4D03-A0A0-1C33BEC18A96}" sibTransId="{38788B97-5BC7-4F68-94FB-CE5AC97ED59E}"/>
    <dgm:cxn modelId="{B0977B3E-18F2-408C-980D-51FD1F2D2CF5}" type="presOf" srcId="{0AB59982-338F-44D0-BA1D-EC4C17073769}" destId="{EEAA0D4F-2A92-4E8E-AFCF-BE6251C08A05}" srcOrd="0" destOrd="0" presId="urn:microsoft.com/office/officeart/2005/8/layout/hierarchy4"/>
    <dgm:cxn modelId="{CFD0994D-D5AB-4D1C-BFF4-D2DC1F72B07F}" type="presOf" srcId="{170D684C-705E-40AF-8339-37231241684C}" destId="{06482CA1-137C-4CF5-8888-53D03F7C23F1}" srcOrd="0" destOrd="0" presId="urn:microsoft.com/office/officeart/2005/8/layout/hierarchy4"/>
    <dgm:cxn modelId="{0D595262-A2B0-47D5-A52C-6AAB74EEB720}" srcId="{4996F479-A98A-476E-BC6D-87233698EC3D}" destId="{0F8E7D1E-1299-497C-B4A2-92AD8DA60213}" srcOrd="1" destOrd="0" parTransId="{DDD5B9FD-852C-48CF-979A-0798A92B20E8}" sibTransId="{90F26CE8-2AD0-4AB5-B966-2A4876955254}"/>
    <dgm:cxn modelId="{C91DD1A2-4498-4332-AC4F-347BFD5BAC1A}" type="presOf" srcId="{76142D7B-5EDF-4000-8D65-DA2A95224155}" destId="{D238BF75-78C8-4CEB-941D-A886D82F9CE2}" srcOrd="0" destOrd="0" presId="urn:microsoft.com/office/officeart/2005/8/layout/hierarchy4"/>
    <dgm:cxn modelId="{8AABFBCE-AA6E-4003-8502-FB7D376509D8}" type="presOf" srcId="{0F8E7D1E-1299-497C-B4A2-92AD8DA60213}" destId="{4DC1B980-C71D-424D-82E6-9F0C59C71810}" srcOrd="0" destOrd="0" presId="urn:microsoft.com/office/officeart/2005/8/layout/hierarchy4"/>
    <dgm:cxn modelId="{60ADDEDF-6D1D-4B01-BD07-22F64DD90C56}" srcId="{76142D7B-5EDF-4000-8D65-DA2A95224155}" destId="{F6723411-9237-4687-8F30-B24570E4A0A4}" srcOrd="0" destOrd="0" parTransId="{A952287B-6FB0-4A3F-A375-C3523DA11907}" sibTransId="{A581C317-6159-4A5D-90AB-410A640B3E98}"/>
    <dgm:cxn modelId="{320D1A41-B01C-4D68-B2C9-981810ADA367}" type="presParOf" srcId="{C3DADED8-E0E0-4027-A31F-64B3A2F203FF}" destId="{2BCB3EDD-6A6D-45BA-8674-EE8C3F523A29}" srcOrd="0" destOrd="0" presId="urn:microsoft.com/office/officeart/2005/8/layout/hierarchy4"/>
    <dgm:cxn modelId="{703BA209-F4C6-4B1B-A4CB-B056A8EA688E}" type="presParOf" srcId="{2BCB3EDD-6A6D-45BA-8674-EE8C3F523A29}" destId="{D238BF75-78C8-4CEB-941D-A886D82F9CE2}" srcOrd="0" destOrd="0" presId="urn:microsoft.com/office/officeart/2005/8/layout/hierarchy4"/>
    <dgm:cxn modelId="{A202AC17-F794-459E-9580-4637DCDDBCC6}" type="presParOf" srcId="{2BCB3EDD-6A6D-45BA-8674-EE8C3F523A29}" destId="{13CE3EF4-60E7-4EC3-A789-44E27EB810CA}" srcOrd="1" destOrd="0" presId="urn:microsoft.com/office/officeart/2005/8/layout/hierarchy4"/>
    <dgm:cxn modelId="{CFE5262D-A281-45D0-840C-B112C40C99B0}" type="presParOf" srcId="{2BCB3EDD-6A6D-45BA-8674-EE8C3F523A29}" destId="{AE22724A-B522-48A1-8ECA-0940C322A238}" srcOrd="2" destOrd="0" presId="urn:microsoft.com/office/officeart/2005/8/layout/hierarchy4"/>
    <dgm:cxn modelId="{BEA2D72E-ECE9-44B4-8D61-4D9FA0F4E17A}" type="presParOf" srcId="{AE22724A-B522-48A1-8ECA-0940C322A238}" destId="{0A852770-1D2B-4EEF-8637-E20ED6B3E5B1}" srcOrd="0" destOrd="0" presId="urn:microsoft.com/office/officeart/2005/8/layout/hierarchy4"/>
    <dgm:cxn modelId="{1603BCFE-03AC-4D7D-B8E6-2BDEFCA1FA7E}" type="presParOf" srcId="{0A852770-1D2B-4EEF-8637-E20ED6B3E5B1}" destId="{BB60C56C-AB41-421E-AC57-64597B1199E4}" srcOrd="0" destOrd="0" presId="urn:microsoft.com/office/officeart/2005/8/layout/hierarchy4"/>
    <dgm:cxn modelId="{8F85D60A-9CAA-4729-BB6E-3DD09BBEA0AD}" type="presParOf" srcId="{0A852770-1D2B-4EEF-8637-E20ED6B3E5B1}" destId="{2A66D5F2-DD60-4671-8381-63870B057E85}" srcOrd="1" destOrd="0" presId="urn:microsoft.com/office/officeart/2005/8/layout/hierarchy4"/>
    <dgm:cxn modelId="{F4459338-B65C-482B-8011-D1A25D3A3CCE}" type="presParOf" srcId="{AE22724A-B522-48A1-8ECA-0940C322A238}" destId="{BC49B4A8-A31E-474A-959A-D7DBAFE179D4}" srcOrd="1" destOrd="0" presId="urn:microsoft.com/office/officeart/2005/8/layout/hierarchy4"/>
    <dgm:cxn modelId="{0170011B-4878-40F2-A729-8F0828C0346C}" type="presParOf" srcId="{AE22724A-B522-48A1-8ECA-0940C322A238}" destId="{8B243BC3-E414-4896-ABD7-BA248475A488}" srcOrd="2" destOrd="0" presId="urn:microsoft.com/office/officeart/2005/8/layout/hierarchy4"/>
    <dgm:cxn modelId="{0C7D86E8-FE88-422D-9404-056D9882F7F7}" type="presParOf" srcId="{8B243BC3-E414-4896-ABD7-BA248475A488}" destId="{EEAA0D4F-2A92-4E8E-AFCF-BE6251C08A05}" srcOrd="0" destOrd="0" presId="urn:microsoft.com/office/officeart/2005/8/layout/hierarchy4"/>
    <dgm:cxn modelId="{1E24835A-2CC6-4F18-803B-6E2804682C7B}" type="presParOf" srcId="{8B243BC3-E414-4896-ABD7-BA248475A488}" destId="{61C7B056-0E7D-4713-850D-E2C5E2A782EB}" srcOrd="1" destOrd="0" presId="urn:microsoft.com/office/officeart/2005/8/layout/hierarchy4"/>
    <dgm:cxn modelId="{668466A0-BBFB-46D2-AF8D-990781E27803}" type="presParOf" srcId="{C3DADED8-E0E0-4027-A31F-64B3A2F203FF}" destId="{077E4DE8-8E6D-45D5-9B97-CC41D042D8D2}" srcOrd="1" destOrd="0" presId="urn:microsoft.com/office/officeart/2005/8/layout/hierarchy4"/>
    <dgm:cxn modelId="{D9107504-D021-4C55-B4BD-143349EFF18D}" type="presParOf" srcId="{C3DADED8-E0E0-4027-A31F-64B3A2F203FF}" destId="{A8D71021-6901-4FCA-BB26-338670F11CA8}" srcOrd="2" destOrd="0" presId="urn:microsoft.com/office/officeart/2005/8/layout/hierarchy4"/>
    <dgm:cxn modelId="{1A02C5C6-1803-419D-8008-4B4FA6958DB3}" type="presParOf" srcId="{A8D71021-6901-4FCA-BB26-338670F11CA8}" destId="{232B7278-DA2D-4273-B55F-50CEDDF80218}" srcOrd="0" destOrd="0" presId="urn:microsoft.com/office/officeart/2005/8/layout/hierarchy4"/>
    <dgm:cxn modelId="{59503871-55CF-4E4A-8586-602C2744506F}" type="presParOf" srcId="{A8D71021-6901-4FCA-BB26-338670F11CA8}" destId="{70308DFA-CAB7-43D5-9E5A-E49BD90F53E7}" srcOrd="1" destOrd="0" presId="urn:microsoft.com/office/officeart/2005/8/layout/hierarchy4"/>
    <dgm:cxn modelId="{1A3731B5-2F14-475A-8E7C-3360DCA05440}" type="presParOf" srcId="{A8D71021-6901-4FCA-BB26-338670F11CA8}" destId="{95BBF71B-2551-48D6-98E5-574383DA71E8}" srcOrd="2" destOrd="0" presId="urn:microsoft.com/office/officeart/2005/8/layout/hierarchy4"/>
    <dgm:cxn modelId="{8E5962EC-CAB2-4D50-8131-237ECE9A8EF7}" type="presParOf" srcId="{95BBF71B-2551-48D6-98E5-574383DA71E8}" destId="{AE5AC2ED-26AA-41F0-A3DA-6DE838771DFD}" srcOrd="0" destOrd="0" presId="urn:microsoft.com/office/officeart/2005/8/layout/hierarchy4"/>
    <dgm:cxn modelId="{AD9E283C-1C1B-4963-B49E-0D97A00953F0}" type="presParOf" srcId="{AE5AC2ED-26AA-41F0-A3DA-6DE838771DFD}" destId="{06482CA1-137C-4CF5-8888-53D03F7C23F1}" srcOrd="0" destOrd="0" presId="urn:microsoft.com/office/officeart/2005/8/layout/hierarchy4"/>
    <dgm:cxn modelId="{A33E0A4D-670A-4F8C-9A0C-C514ADCEC075}" type="presParOf" srcId="{AE5AC2ED-26AA-41F0-A3DA-6DE838771DFD}" destId="{C947F402-D9E4-4BFD-8ECE-ED2E5F1FC146}" srcOrd="1" destOrd="0" presId="urn:microsoft.com/office/officeart/2005/8/layout/hierarchy4"/>
    <dgm:cxn modelId="{428914A2-D88E-406B-8C36-E02D77F34342}" type="presParOf" srcId="{95BBF71B-2551-48D6-98E5-574383DA71E8}" destId="{26A6E06D-8AD1-4057-987D-C303CA3CDC91}" srcOrd="1" destOrd="0" presId="urn:microsoft.com/office/officeart/2005/8/layout/hierarchy4"/>
    <dgm:cxn modelId="{68BB0954-D260-44D0-B05A-C38DDFFE8A69}" type="presParOf" srcId="{95BBF71B-2551-48D6-98E5-574383DA71E8}" destId="{871FA9D6-074A-4405-A147-37BAB060FB97}" srcOrd="2" destOrd="0" presId="urn:microsoft.com/office/officeart/2005/8/layout/hierarchy4"/>
    <dgm:cxn modelId="{F09409A0-F54B-405F-A7F3-5E67819546B6}" type="presParOf" srcId="{871FA9D6-074A-4405-A147-37BAB060FB97}" destId="{4DC1B980-C71D-424D-82E6-9F0C59C71810}" srcOrd="0" destOrd="0" presId="urn:microsoft.com/office/officeart/2005/8/layout/hierarchy4"/>
    <dgm:cxn modelId="{14A0FCDD-7492-4D58-94D4-3834DD072AE6}" type="presParOf" srcId="{871FA9D6-074A-4405-A147-37BAB060FB97}" destId="{757261FD-38F0-454B-8E45-C6893B8103F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8BF75-78C8-4CEB-941D-A886D82F9CE2}">
      <dsp:nvSpPr>
        <dsp:cNvPr id="0" name=""/>
        <dsp:cNvSpPr/>
      </dsp:nvSpPr>
      <dsp:spPr>
        <a:xfrm>
          <a:off x="4089" y="0"/>
          <a:ext cx="5714076" cy="809034"/>
        </a:xfrm>
        <a:prstGeom prst="roundRect">
          <a:avLst>
            <a:gd name="adj" fmla="val 1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BYOD</a:t>
          </a:r>
          <a:endParaRPr lang="en-US" sz="4700" kern="1200"/>
        </a:p>
      </dsp:txBody>
      <dsp:txXfrm>
        <a:off x="27785" y="23696"/>
        <a:ext cx="5666684" cy="761642"/>
      </dsp:txXfrm>
    </dsp:sp>
    <dsp:sp modelId="{BB60C56C-AB41-421E-AC57-64597B1199E4}">
      <dsp:nvSpPr>
        <dsp:cNvPr id="0" name=""/>
        <dsp:cNvSpPr/>
      </dsp:nvSpPr>
      <dsp:spPr>
        <a:xfrm>
          <a:off x="4089" y="983431"/>
          <a:ext cx="2741879" cy="1266329"/>
        </a:xfrm>
        <a:prstGeom prst="roundRect">
          <a:avLst>
            <a:gd name="adj" fmla="val 10000"/>
          </a:avLst>
        </a:prstGeom>
        <a:solidFill>
          <a:schemeClr val="accent6">
            <a:lumMod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Light" panose="020B0502040204020203" pitchFamily="34" charset="0"/>
              <a:cs typeface="Segoe UI Light" panose="020B0502040204020203" pitchFamily="34" charset="0"/>
            </a:rPr>
            <a:t>Intune App Protection Without Enrollment</a:t>
          </a:r>
        </a:p>
      </dsp:txBody>
      <dsp:txXfrm>
        <a:off x="41179" y="1020521"/>
        <a:ext cx="2667699" cy="1192149"/>
      </dsp:txXfrm>
    </dsp:sp>
    <dsp:sp modelId="{EEAA0D4F-2A92-4E8E-AFCF-BE6251C08A05}">
      <dsp:nvSpPr>
        <dsp:cNvPr id="0" name=""/>
        <dsp:cNvSpPr/>
      </dsp:nvSpPr>
      <dsp:spPr>
        <a:xfrm>
          <a:off x="2976286" y="983431"/>
          <a:ext cx="2741879" cy="1266329"/>
        </a:xfrm>
        <a:prstGeom prst="roundRect">
          <a:avLst>
            <a:gd name="adj" fmla="val 10000"/>
          </a:avLst>
        </a:prstGeom>
        <a:solidFill>
          <a:schemeClr val="accent6">
            <a:lumMod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Light" panose="020B0502040204020203" pitchFamily="34" charset="0"/>
              <a:cs typeface="Segoe UI Light" panose="020B0502040204020203" pitchFamily="34" charset="0"/>
            </a:rPr>
            <a:t>AE Work Profile</a:t>
          </a:r>
        </a:p>
      </dsp:txBody>
      <dsp:txXfrm>
        <a:off x="3013376" y="1020521"/>
        <a:ext cx="2667699" cy="1192149"/>
      </dsp:txXfrm>
    </dsp:sp>
    <dsp:sp modelId="{232B7278-DA2D-4273-B55F-50CEDDF80218}">
      <dsp:nvSpPr>
        <dsp:cNvPr id="0" name=""/>
        <dsp:cNvSpPr/>
      </dsp:nvSpPr>
      <dsp:spPr>
        <a:xfrm>
          <a:off x="6182891" y="0"/>
          <a:ext cx="5714076" cy="809034"/>
        </a:xfrm>
        <a:prstGeom prst="roundRect">
          <a:avLst>
            <a:gd name="adj" fmla="val 1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Corp Owned</a:t>
          </a:r>
        </a:p>
      </dsp:txBody>
      <dsp:txXfrm>
        <a:off x="6206587" y="23696"/>
        <a:ext cx="5666684" cy="761642"/>
      </dsp:txXfrm>
    </dsp:sp>
    <dsp:sp modelId="{06482CA1-137C-4CF5-8888-53D03F7C23F1}">
      <dsp:nvSpPr>
        <dsp:cNvPr id="0" name=""/>
        <dsp:cNvSpPr/>
      </dsp:nvSpPr>
      <dsp:spPr>
        <a:xfrm>
          <a:off x="6178801" y="983431"/>
          <a:ext cx="2741879" cy="1266329"/>
        </a:xfrm>
        <a:prstGeom prst="roundRect">
          <a:avLst>
            <a:gd name="adj" fmla="val 10000"/>
          </a:avLst>
        </a:prstGeom>
        <a:solidFill>
          <a:schemeClr val="accent6">
            <a:lumMod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Light" panose="020B0502040204020203" pitchFamily="34" charset="0"/>
              <a:cs typeface="Segoe UI Light" panose="020B0502040204020203" pitchFamily="34" charset="0"/>
            </a:rPr>
            <a:t>AE Dedicated (kiosk)</a:t>
          </a:r>
        </a:p>
      </dsp:txBody>
      <dsp:txXfrm>
        <a:off x="6215891" y="1020521"/>
        <a:ext cx="2667699" cy="1192149"/>
      </dsp:txXfrm>
    </dsp:sp>
    <dsp:sp modelId="{4DC1B980-C71D-424D-82E6-9F0C59C71810}">
      <dsp:nvSpPr>
        <dsp:cNvPr id="0" name=""/>
        <dsp:cNvSpPr/>
      </dsp:nvSpPr>
      <dsp:spPr>
        <a:xfrm>
          <a:off x="9150999" y="983431"/>
          <a:ext cx="2741879" cy="1266329"/>
        </a:xfrm>
        <a:prstGeom prst="roundRect">
          <a:avLst>
            <a:gd name="adj" fmla="val 10000"/>
          </a:avLst>
        </a:prstGeom>
        <a:solidFill>
          <a:schemeClr val="accent6">
            <a:lumMod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Light" panose="020B0502040204020203" pitchFamily="34" charset="0"/>
              <a:cs typeface="Segoe UI Light" panose="020B0502040204020203" pitchFamily="34" charset="0"/>
            </a:rPr>
            <a:t>AE Fully managed</a:t>
          </a:r>
        </a:p>
      </dsp:txBody>
      <dsp:txXfrm>
        <a:off x="9188089" y="1020521"/>
        <a:ext cx="2667699" cy="11921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a:t>
            </a:fld>
            <a:endParaRPr lang="en-US"/>
          </a:p>
        </p:txBody>
      </p:sp>
    </p:spTree>
    <p:extLst>
      <p:ext uri="{BB962C8B-B14F-4D97-AF65-F5344CB8AC3E}">
        <p14:creationId xmlns:p14="http://schemas.microsoft.com/office/powerpoint/2010/main" val="3168646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 3:29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AACCD49-989F-1D47-A607-40E7F5E46E0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2521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 3:29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
        <p:nvSpPr>
          <p:cNvPr id="3" name="Notes Placeholder 2">
            <a:extLst>
              <a:ext uri="{FF2B5EF4-FFF2-40B4-BE49-F238E27FC236}">
                <a16:creationId xmlns:a16="http://schemas.microsoft.com/office/drawing/2014/main" id="{97FD5F82-0A2F-8B40-BCEB-D1FB55C13C8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6358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 3:29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
        <p:nvSpPr>
          <p:cNvPr id="3" name="Notes Placeholder 2">
            <a:extLst>
              <a:ext uri="{FF2B5EF4-FFF2-40B4-BE49-F238E27FC236}">
                <a16:creationId xmlns:a16="http://schemas.microsoft.com/office/drawing/2014/main" id="{4DBA6752-F2F1-9649-87E0-63352F315EAD}"/>
              </a:ext>
            </a:extLst>
          </p:cNvPr>
          <p:cNvSpPr>
            <a:spLocks noGrp="1"/>
          </p:cNvSpPr>
          <p:nvPr>
            <p:ph type="body" idx="1"/>
          </p:nvPr>
        </p:nvSpPr>
        <p:spPr/>
        <p:txBody>
          <a:bodyPr/>
          <a:lstStyle/>
          <a:p>
            <a:r>
              <a:rPr lang="en-US" dirty="0"/>
              <a:t>Highlight on without enrollment</a:t>
            </a:r>
          </a:p>
        </p:txBody>
      </p:sp>
    </p:spTree>
    <p:extLst>
      <p:ext uri="{BB962C8B-B14F-4D97-AF65-F5344CB8AC3E}">
        <p14:creationId xmlns:p14="http://schemas.microsoft.com/office/powerpoint/2010/main" val="240399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331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39</a:t>
            </a:fld>
            <a:endParaRPr lang="en-US"/>
          </a:p>
        </p:txBody>
      </p:sp>
    </p:spTree>
    <p:extLst>
      <p:ext uri="{BB962C8B-B14F-4D97-AF65-F5344CB8AC3E}">
        <p14:creationId xmlns:p14="http://schemas.microsoft.com/office/powerpoint/2010/main" val="1858747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Customized Administrator Roles - https://</a:t>
            </a:r>
            <a:r>
              <a:rPr lang="en-US" dirty="0" err="1"/>
              <a:t>docs.microsoft.com</a:t>
            </a:r>
            <a:r>
              <a:rPr lang="en-US" dirty="0"/>
              <a:t>/</a:t>
            </a:r>
            <a:r>
              <a:rPr lang="en-US" dirty="0" err="1"/>
              <a:t>en</a:t>
            </a:r>
            <a:r>
              <a:rPr lang="en-US" dirty="0"/>
              <a:t>-US/microsoft-365/admin/add-users/</a:t>
            </a:r>
            <a:r>
              <a:rPr lang="en-US" dirty="0" err="1"/>
              <a:t>about-admin-roles?WT.mc_id</a:t>
            </a:r>
            <a:r>
              <a:rPr lang="en-US" dirty="0"/>
              <a:t>=365AdminCSH&amp;view=o365-worldwide</a:t>
            </a:r>
          </a:p>
          <a:p>
            <a:endParaRPr lang="en-US" dirty="0"/>
          </a:p>
          <a:p>
            <a:r>
              <a:rPr lang="en-US" dirty="0"/>
              <a:t>PIM</a:t>
            </a:r>
          </a:p>
          <a:p>
            <a:r>
              <a:rPr lang="en-US" dirty="0"/>
              <a:t> - https://</a:t>
            </a:r>
            <a:r>
              <a:rPr lang="en-US" dirty="0" err="1"/>
              <a:t>docs.microsoft.com</a:t>
            </a:r>
            <a:r>
              <a:rPr lang="en-US" dirty="0"/>
              <a:t>/</a:t>
            </a:r>
            <a:r>
              <a:rPr lang="en-US" dirty="0" err="1"/>
              <a:t>en</a:t>
            </a:r>
            <a:r>
              <a:rPr lang="en-US" dirty="0"/>
              <a:t>-us/azure/active-directory/privileged-identity-management/</a:t>
            </a:r>
          </a:p>
          <a:p>
            <a:r>
              <a:rPr lang="en-US" dirty="0"/>
              <a:t> - https://</a:t>
            </a:r>
            <a:r>
              <a:rPr lang="en-US" dirty="0" err="1"/>
              <a:t>docs.microsoft.com</a:t>
            </a:r>
            <a:r>
              <a:rPr lang="en-US" dirty="0"/>
              <a:t>/</a:t>
            </a:r>
            <a:r>
              <a:rPr lang="en-US" dirty="0" err="1"/>
              <a:t>en</a:t>
            </a:r>
            <a:r>
              <a:rPr lang="en-US" dirty="0"/>
              <a:t>-us/azure/active-directory/privileged-identity-management/</a:t>
            </a:r>
            <a:r>
              <a:rPr lang="en-US" dirty="0" err="1"/>
              <a:t>pim</a:t>
            </a:r>
            <a:r>
              <a:rPr lang="en-US" dirty="0"/>
              <a:t>-configure</a:t>
            </a:r>
          </a:p>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41</a:t>
            </a:fld>
            <a:endParaRPr lang="en-US"/>
          </a:p>
        </p:txBody>
      </p:sp>
    </p:spTree>
    <p:extLst>
      <p:ext uri="{BB962C8B-B14F-4D97-AF65-F5344CB8AC3E}">
        <p14:creationId xmlns:p14="http://schemas.microsoft.com/office/powerpoint/2010/main" val="2769491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Exchange Online Permissions - https://</a:t>
            </a:r>
            <a:r>
              <a:rPr lang="en-US" dirty="0" err="1"/>
              <a:t>docs.microsoft.com</a:t>
            </a:r>
            <a:r>
              <a:rPr lang="en-US" dirty="0"/>
              <a:t>/</a:t>
            </a:r>
            <a:r>
              <a:rPr lang="en-US" dirty="0" err="1"/>
              <a:t>en</a:t>
            </a:r>
            <a:r>
              <a:rPr lang="en-US" dirty="0"/>
              <a:t>-us/exchange/permissions-</a:t>
            </a:r>
            <a:r>
              <a:rPr lang="en-US" dirty="0" err="1"/>
              <a:t>exo</a:t>
            </a:r>
            <a:r>
              <a:rPr lang="en-US" dirty="0"/>
              <a:t>/permissions-</a:t>
            </a:r>
            <a:r>
              <a:rPr lang="en-US" dirty="0" err="1"/>
              <a:t>exo</a:t>
            </a:r>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43</a:t>
            </a:fld>
            <a:endParaRPr lang="en-US"/>
          </a:p>
        </p:txBody>
      </p:sp>
    </p:spTree>
    <p:extLst>
      <p:ext uri="{BB962C8B-B14F-4D97-AF65-F5344CB8AC3E}">
        <p14:creationId xmlns:p14="http://schemas.microsoft.com/office/powerpoint/2010/main" val="1719894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10/28/20 3:29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035190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-us/azure/active-directory/fundamentals/concept-fundamentals-security-defaults</a:t>
            </a:r>
          </a:p>
        </p:txBody>
      </p:sp>
      <p:sp>
        <p:nvSpPr>
          <p:cNvPr id="4" name="Slide Number Placeholder 3"/>
          <p:cNvSpPr>
            <a:spLocks noGrp="1"/>
          </p:cNvSpPr>
          <p:nvPr>
            <p:ph type="sldNum" sz="quarter" idx="5"/>
          </p:nvPr>
        </p:nvSpPr>
        <p:spPr/>
        <p:txBody>
          <a:bodyPr/>
          <a:lstStyle/>
          <a:p>
            <a:fld id="{957F03C2-4FDE-4235-B8B7-744B1E2B9F73}" type="slidenum">
              <a:rPr lang="en-US" smtClean="0"/>
              <a:t>46</a:t>
            </a:fld>
            <a:endParaRPr lang="en-US"/>
          </a:p>
        </p:txBody>
      </p:sp>
    </p:spTree>
    <p:extLst>
      <p:ext uri="{BB962C8B-B14F-4D97-AF65-F5344CB8AC3E}">
        <p14:creationId xmlns:p14="http://schemas.microsoft.com/office/powerpoint/2010/main" val="334438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Customized Administrator Roles - https://</a:t>
            </a:r>
            <a:r>
              <a:rPr lang="en-US" dirty="0" err="1"/>
              <a:t>support.office.com</a:t>
            </a:r>
            <a:r>
              <a:rPr lang="en-US" dirty="0"/>
              <a:t>/</a:t>
            </a:r>
            <a:r>
              <a:rPr lang="en-US" dirty="0" err="1"/>
              <a:t>en</a:t>
            </a:r>
            <a:r>
              <a:rPr lang="en-US" dirty="0"/>
              <a:t>-us/article/About-Office-365-admin-roles-da585eea-f576-4f55-a1e0-87090b6aaa9d</a:t>
            </a:r>
          </a:p>
          <a:p>
            <a:endParaRPr lang="en-US" dirty="0"/>
          </a:p>
          <a:p>
            <a:r>
              <a:rPr lang="en-US" dirty="0"/>
              <a:t>Baseline protection - https://</a:t>
            </a:r>
            <a:r>
              <a:rPr lang="en-US" dirty="0" err="1"/>
              <a:t>docs.microsoft.com</a:t>
            </a:r>
            <a:r>
              <a:rPr lang="en-US" dirty="0"/>
              <a:t>/</a:t>
            </a:r>
            <a:r>
              <a:rPr lang="en-US" dirty="0" err="1"/>
              <a:t>en</a:t>
            </a:r>
            <a:r>
              <a:rPr lang="en-US" dirty="0"/>
              <a:t>-us/azure/active-directory/conditional-access/baseline-protection</a:t>
            </a:r>
          </a:p>
          <a:p>
            <a:endParaRPr lang="en-US" dirty="0"/>
          </a:p>
          <a:p>
            <a:r>
              <a:rPr lang="en-US" dirty="0"/>
              <a:t>PIM</a:t>
            </a:r>
          </a:p>
          <a:p>
            <a:r>
              <a:rPr lang="en-US" dirty="0"/>
              <a:t> - https://</a:t>
            </a:r>
            <a:r>
              <a:rPr lang="en-US" dirty="0" err="1"/>
              <a:t>docs.microsoft.com</a:t>
            </a:r>
            <a:r>
              <a:rPr lang="en-US" dirty="0"/>
              <a:t>/</a:t>
            </a:r>
            <a:r>
              <a:rPr lang="en-US" dirty="0" err="1"/>
              <a:t>en</a:t>
            </a:r>
            <a:r>
              <a:rPr lang="en-US" dirty="0"/>
              <a:t>-us/azure/active-directory/privileged-identity-management/</a:t>
            </a:r>
          </a:p>
          <a:p>
            <a:r>
              <a:rPr lang="en-US" dirty="0"/>
              <a:t> - https://</a:t>
            </a:r>
            <a:r>
              <a:rPr lang="en-US" dirty="0" err="1"/>
              <a:t>docs.microsoft.com</a:t>
            </a:r>
            <a:r>
              <a:rPr lang="en-US" dirty="0"/>
              <a:t>/</a:t>
            </a:r>
            <a:r>
              <a:rPr lang="en-US" dirty="0" err="1"/>
              <a:t>en</a:t>
            </a:r>
            <a:r>
              <a:rPr lang="en-US" dirty="0"/>
              <a:t>-us/azure/active-directory/privileged-identity-management/</a:t>
            </a:r>
            <a:r>
              <a:rPr lang="en-US" dirty="0" err="1"/>
              <a:t>pim</a:t>
            </a:r>
            <a:r>
              <a:rPr lang="en-US" dirty="0"/>
              <a:t>-configure</a:t>
            </a:r>
          </a:p>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49</a:t>
            </a:fld>
            <a:endParaRPr lang="en-US"/>
          </a:p>
        </p:txBody>
      </p:sp>
    </p:spTree>
    <p:extLst>
      <p:ext uri="{BB962C8B-B14F-4D97-AF65-F5344CB8AC3E}">
        <p14:creationId xmlns:p14="http://schemas.microsoft.com/office/powerpoint/2010/main" val="605771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2</a:t>
            </a:fld>
            <a:endParaRPr lang="en-US"/>
          </a:p>
        </p:txBody>
      </p:sp>
    </p:spTree>
    <p:extLst>
      <p:ext uri="{BB962C8B-B14F-4D97-AF65-F5344CB8AC3E}">
        <p14:creationId xmlns:p14="http://schemas.microsoft.com/office/powerpoint/2010/main" val="340925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-us/office365/enterprise/azure-</a:t>
            </a:r>
            <a:r>
              <a:rPr lang="en-US" dirty="0" err="1"/>
              <a:t>expressroute</a:t>
            </a:r>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54</a:t>
            </a:fld>
            <a:endParaRPr lang="en-US"/>
          </a:p>
        </p:txBody>
      </p:sp>
    </p:spTree>
    <p:extLst>
      <p:ext uri="{BB962C8B-B14F-4D97-AF65-F5344CB8AC3E}">
        <p14:creationId xmlns:p14="http://schemas.microsoft.com/office/powerpoint/2010/main" val="2009684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56</a:t>
            </a:fld>
            <a:endParaRPr lang="en-US"/>
          </a:p>
        </p:txBody>
      </p:sp>
    </p:spTree>
    <p:extLst>
      <p:ext uri="{BB962C8B-B14F-4D97-AF65-F5344CB8AC3E}">
        <p14:creationId xmlns:p14="http://schemas.microsoft.com/office/powerpoint/2010/main" val="1113193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www.microsoft.com</a:t>
            </a:r>
            <a:r>
              <a:rPr lang="en-US" dirty="0"/>
              <a:t>/</a:t>
            </a:r>
            <a:r>
              <a:rPr lang="en-US" dirty="0" err="1"/>
              <a:t>en</a:t>
            </a:r>
            <a:r>
              <a:rPr lang="en-US" dirty="0"/>
              <a:t>-us/microsoft-365/compare-all-microsoft-365-plans</a:t>
            </a:r>
          </a:p>
        </p:txBody>
      </p:sp>
      <p:sp>
        <p:nvSpPr>
          <p:cNvPr id="4" name="Slide Number Placeholder 3"/>
          <p:cNvSpPr>
            <a:spLocks noGrp="1"/>
          </p:cNvSpPr>
          <p:nvPr>
            <p:ph type="sldNum" sz="quarter" idx="5"/>
          </p:nvPr>
        </p:nvSpPr>
        <p:spPr/>
        <p:txBody>
          <a:bodyPr/>
          <a:lstStyle/>
          <a:p>
            <a:fld id="{957F03C2-4FDE-4235-B8B7-744B1E2B9F73}" type="slidenum">
              <a:rPr lang="en-US" smtClean="0"/>
              <a:t>58</a:t>
            </a:fld>
            <a:endParaRPr lang="en-US"/>
          </a:p>
        </p:txBody>
      </p:sp>
    </p:spTree>
    <p:extLst>
      <p:ext uri="{BB962C8B-B14F-4D97-AF65-F5344CB8AC3E}">
        <p14:creationId xmlns:p14="http://schemas.microsoft.com/office/powerpoint/2010/main" val="3819892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60</a:t>
            </a:fld>
            <a:endParaRPr lang="en-US"/>
          </a:p>
        </p:txBody>
      </p:sp>
    </p:spTree>
    <p:extLst>
      <p:ext uri="{BB962C8B-B14F-4D97-AF65-F5344CB8AC3E}">
        <p14:creationId xmlns:p14="http://schemas.microsoft.com/office/powerpoint/2010/main" val="2120388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Threat Protection - http://</a:t>
            </a:r>
            <a:r>
              <a:rPr lang="en-US" dirty="0" err="1"/>
              <a:t>blog.goptg.com</a:t>
            </a:r>
            <a:r>
              <a:rPr lang="en-US" dirty="0"/>
              <a:t>/microsoft-advanced-threat-analytics-vs.-advanced-threat-protection-whats-the-difference</a:t>
            </a:r>
          </a:p>
        </p:txBody>
      </p:sp>
      <p:sp>
        <p:nvSpPr>
          <p:cNvPr id="4" name="Slide Number Placeholder 3"/>
          <p:cNvSpPr>
            <a:spLocks noGrp="1"/>
          </p:cNvSpPr>
          <p:nvPr>
            <p:ph type="sldNum" sz="quarter" idx="5"/>
          </p:nvPr>
        </p:nvSpPr>
        <p:spPr/>
        <p:txBody>
          <a:bodyPr/>
          <a:lstStyle/>
          <a:p>
            <a:fld id="{957F03C2-4FDE-4235-B8B7-744B1E2B9F73}" type="slidenum">
              <a:rPr lang="en-US" smtClean="0"/>
              <a:t>63</a:t>
            </a:fld>
            <a:endParaRPr lang="en-US"/>
          </a:p>
        </p:txBody>
      </p:sp>
    </p:spTree>
    <p:extLst>
      <p:ext uri="{BB962C8B-B14F-4D97-AF65-F5344CB8AC3E}">
        <p14:creationId xmlns:p14="http://schemas.microsoft.com/office/powerpoint/2010/main" val="179068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a:t>
            </a:fld>
            <a:endParaRPr lang="en-US"/>
          </a:p>
        </p:txBody>
      </p:sp>
    </p:spTree>
    <p:extLst>
      <p:ext uri="{BB962C8B-B14F-4D97-AF65-F5344CB8AC3E}">
        <p14:creationId xmlns:p14="http://schemas.microsoft.com/office/powerpoint/2010/main" val="1802309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5</a:t>
            </a:fld>
            <a:endParaRPr lang="en-US"/>
          </a:p>
        </p:txBody>
      </p:sp>
    </p:spTree>
    <p:extLst>
      <p:ext uri="{BB962C8B-B14F-4D97-AF65-F5344CB8AC3E}">
        <p14:creationId xmlns:p14="http://schemas.microsoft.com/office/powerpoint/2010/main" val="3621141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16</a:t>
            </a:fld>
            <a:endParaRPr lang="en-US"/>
          </a:p>
        </p:txBody>
      </p:sp>
    </p:spTree>
    <p:extLst>
      <p:ext uri="{BB962C8B-B14F-4D97-AF65-F5344CB8AC3E}">
        <p14:creationId xmlns:p14="http://schemas.microsoft.com/office/powerpoint/2010/main" val="314458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17</a:t>
            </a:fld>
            <a:endParaRPr lang="en-US"/>
          </a:p>
        </p:txBody>
      </p:sp>
    </p:spTree>
    <p:extLst>
      <p:ext uri="{BB962C8B-B14F-4D97-AF65-F5344CB8AC3E}">
        <p14:creationId xmlns:p14="http://schemas.microsoft.com/office/powerpoint/2010/main" val="20309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18</a:t>
            </a:fld>
            <a:endParaRPr lang="en-US"/>
          </a:p>
        </p:txBody>
      </p:sp>
    </p:spTree>
    <p:extLst>
      <p:ext uri="{BB962C8B-B14F-4D97-AF65-F5344CB8AC3E}">
        <p14:creationId xmlns:p14="http://schemas.microsoft.com/office/powerpoint/2010/main" val="1711376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F03C2-4FDE-4235-B8B7-744B1E2B9F73}" type="slidenum">
              <a:rPr lang="en-US" smtClean="0"/>
              <a:t>30</a:t>
            </a:fld>
            <a:endParaRPr lang="en-US"/>
          </a:p>
        </p:txBody>
      </p:sp>
    </p:spTree>
    <p:extLst>
      <p:ext uri="{BB962C8B-B14F-4D97-AF65-F5344CB8AC3E}">
        <p14:creationId xmlns:p14="http://schemas.microsoft.com/office/powerpoint/2010/main" val="443360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CF39FA-A496-44FF-B9F8-35A4DC3E12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859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emf"/><Relationship Id="rId1" Type="http://schemas.openxmlformats.org/officeDocument/2006/relationships/slideMaster" Target="../slideMasters/slideMaster2.xml"/><Relationship Id="rId4" Type="http://schemas.openxmlformats.org/officeDocument/2006/relationships/image" Target="../media/image32.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B550D37D-3F6B-4678-8856-53CBC60ECF95}"/>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3" name="Picture 2">
            <a:extLst>
              <a:ext uri="{FF2B5EF4-FFF2-40B4-BE49-F238E27FC236}">
                <a16:creationId xmlns:a16="http://schemas.microsoft.com/office/drawing/2014/main" id="{35102F61-8969-4372-BD2E-FCBFEFBD6FF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249" t="34203" r="27826" b="9051"/>
          <a:stretch/>
        </p:blipFill>
        <p:spPr>
          <a:xfrm>
            <a:off x="6440557" y="867799"/>
            <a:ext cx="5039757" cy="5027525"/>
          </a:xfrm>
          <a:prstGeom prst="ellipse">
            <a:avLst/>
          </a:prstGeom>
          <a:ln>
            <a:noFill/>
          </a:ln>
          <a:effectLst>
            <a:softEdge rad="112500"/>
          </a:effectLst>
        </p:spPr>
      </p:pic>
      <p:sp>
        <p:nvSpPr>
          <p:cNvPr id="10" name="TextBox 9">
            <a:extLst>
              <a:ext uri="{FF2B5EF4-FFF2-40B4-BE49-F238E27FC236}">
                <a16:creationId xmlns:a16="http://schemas.microsoft.com/office/drawing/2014/main" id="{D875681B-67FC-4842-AFA0-9E37D61AA3EF}"/>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87627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9" name="Picture 8">
            <a:extLst>
              <a:ext uri="{FF2B5EF4-FFF2-40B4-BE49-F238E27FC236}">
                <a16:creationId xmlns:a16="http://schemas.microsoft.com/office/drawing/2014/main" id="{FBF13C3F-D971-49A4-BA9B-0FFC04BF78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001" t="12904" r="24593" b="15701"/>
          <a:stretch/>
        </p:blipFill>
        <p:spPr>
          <a:xfrm>
            <a:off x="7038684" y="1342025"/>
            <a:ext cx="4922350" cy="4840114"/>
          </a:xfrm>
          <a:prstGeom prst="ellipse">
            <a:avLst/>
          </a:prstGeom>
          <a:ln>
            <a:noFill/>
          </a:ln>
          <a:effectLst>
            <a:softEdge rad="112500"/>
          </a:effectLst>
        </p:spPr>
      </p:pic>
      <p:sp>
        <p:nvSpPr>
          <p:cNvPr id="11" name="TextBox 10">
            <a:extLst>
              <a:ext uri="{FF2B5EF4-FFF2-40B4-BE49-F238E27FC236}">
                <a16:creationId xmlns:a16="http://schemas.microsoft.com/office/drawing/2014/main" id="{72CEC508-3E6A-4730-91C3-906B2587784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57301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7" name="Picture 6">
            <a:extLst>
              <a:ext uri="{FF2B5EF4-FFF2-40B4-BE49-F238E27FC236}">
                <a16:creationId xmlns:a16="http://schemas.microsoft.com/office/drawing/2014/main" id="{82A42703-7BA9-4F26-9EAE-5431344E310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372" t="18229" r="41602" b="13284"/>
          <a:stretch/>
        </p:blipFill>
        <p:spPr>
          <a:xfrm>
            <a:off x="6207697" y="1062067"/>
            <a:ext cx="5671457" cy="5281937"/>
          </a:xfrm>
          <a:prstGeom prst="ellipse">
            <a:avLst/>
          </a:prstGeom>
          <a:ln>
            <a:noFill/>
          </a:ln>
          <a:effectLst>
            <a:softEdge rad="112500"/>
          </a:effectLst>
        </p:spPr>
      </p:pic>
      <p:sp>
        <p:nvSpPr>
          <p:cNvPr id="9" name="TextBox 8">
            <a:extLst>
              <a:ext uri="{FF2B5EF4-FFF2-40B4-BE49-F238E27FC236}">
                <a16:creationId xmlns:a16="http://schemas.microsoft.com/office/drawing/2014/main" id="{4CBFB7B1-D29C-4791-A051-68527A1D008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40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1"/>
        </a:solidFill>
        <a:effectLst/>
      </p:bgPr>
    </p:bg>
    <p:spTree>
      <p:nvGrpSpPr>
        <p:cNvPr id="1" name=""/>
        <p:cNvGrpSpPr/>
        <p:nvPr/>
      </p:nvGrpSpPr>
      <p:grpSpPr>
        <a:xfrm>
          <a:off x="0" y="0"/>
          <a:ext cx="0" cy="0"/>
          <a:chOff x="0" y="0"/>
          <a:chExt cx="0" cy="0"/>
        </a:xfrm>
      </p:grpSpPr>
      <p:sp>
        <p:nvSpPr>
          <p:cNvPr id="23" name="Oval 22" hidden="1">
            <a:extLst>
              <a:ext uri="{FF2B5EF4-FFF2-40B4-BE49-F238E27FC236}">
                <a16:creationId xmlns:a16="http://schemas.microsoft.com/office/drawing/2014/main" id="{01F8612C-8483-4FB1-8E33-02BF56F119F1}"/>
              </a:ext>
            </a:extLst>
          </p:cNvPr>
          <p:cNvSpPr/>
          <p:nvPr userDrawn="1"/>
        </p:nvSpPr>
        <p:spPr bwMode="auto">
          <a:xfrm>
            <a:off x="6678105" y="1071701"/>
            <a:ext cx="4983197" cy="4983197"/>
          </a:xfrm>
          <a:prstGeom prst="ellipse">
            <a:avLst/>
          </a:prstGeom>
          <a:solidFill>
            <a:schemeClr val="accent1"/>
          </a:solidFill>
          <a:ln>
            <a:noFill/>
            <a:headEnd type="none" w="med" len="med"/>
            <a:tailEnd type="none" w="med" len="med"/>
          </a:ln>
          <a:effectLst>
            <a:outerShdw blurRad="254000" dist="50800" dir="2700000" sx="101000" sy="101000" algn="tl" rotWithShape="0">
              <a:srgbClr val="000000">
                <a:alpha val="24706"/>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MS logo white - EMF" descr="Microsoft logo white text version">
            <a:extLst>
              <a:ext uri="{FF2B5EF4-FFF2-40B4-BE49-F238E27FC236}">
                <a16:creationId xmlns:a16="http://schemas.microsoft.com/office/drawing/2014/main" id="{98646A7F-EBAD-43F5-A7BB-167B0896E8C8}"/>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sp>
        <p:nvSpPr>
          <p:cNvPr id="32" name="Title 1">
            <a:extLst>
              <a:ext uri="{FF2B5EF4-FFF2-40B4-BE49-F238E27FC236}">
                <a16:creationId xmlns:a16="http://schemas.microsoft.com/office/drawing/2014/main" id="{F3B537D4-D2D3-4368-B80E-57E492B25256}"/>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a:t>
            </a:r>
          </a:p>
        </p:txBody>
      </p:sp>
      <p:sp>
        <p:nvSpPr>
          <p:cNvPr id="33" name="Text Placeholder 4">
            <a:extLst>
              <a:ext uri="{FF2B5EF4-FFF2-40B4-BE49-F238E27FC236}">
                <a16:creationId xmlns:a16="http://schemas.microsoft.com/office/drawing/2014/main" id="{28E20ED8-BF1F-4490-8CD4-9ED809BF72CA}"/>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2" name="Picture 1">
            <a:extLst>
              <a:ext uri="{FF2B5EF4-FFF2-40B4-BE49-F238E27FC236}">
                <a16:creationId xmlns:a16="http://schemas.microsoft.com/office/drawing/2014/main" id="{3063D5F4-AE75-483C-A845-19B24080A83D}"/>
              </a:ext>
            </a:extLst>
          </p:cNvPr>
          <p:cNvPicPr>
            <a:picLocks noChangeAspect="1"/>
          </p:cNvPicPr>
          <p:nvPr userDrawn="1"/>
        </p:nvPicPr>
        <p:blipFill>
          <a:blip r:embed="rId3"/>
          <a:stretch>
            <a:fillRect/>
          </a:stretch>
        </p:blipFill>
        <p:spPr>
          <a:xfrm>
            <a:off x="6412159" y="953810"/>
            <a:ext cx="5195641" cy="4890400"/>
          </a:xfrm>
          <a:prstGeom prst="rect">
            <a:avLst/>
          </a:prstGeom>
        </p:spPr>
      </p:pic>
      <p:sp>
        <p:nvSpPr>
          <p:cNvPr id="8" name="TextBox 7">
            <a:extLst>
              <a:ext uri="{FF2B5EF4-FFF2-40B4-BE49-F238E27FC236}">
                <a16:creationId xmlns:a16="http://schemas.microsoft.com/office/drawing/2014/main" id="{672798F1-1AED-4BCA-8AA0-7222611D0B3C}"/>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68947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9A7D2-9048-4B04-B7E9-F8FD240FB9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506" t="7522" r="10379" b="15883"/>
          <a:stretch/>
        </p:blipFill>
        <p:spPr>
          <a:xfrm>
            <a:off x="6535647" y="878396"/>
            <a:ext cx="5190925" cy="4600399"/>
          </a:xfrm>
          <a:prstGeom prst="ellipse">
            <a:avLst/>
          </a:prstGeom>
          <a:ln>
            <a:noFill/>
          </a:ln>
          <a:effectLst>
            <a:softEdge rad="112500"/>
          </a:effectLst>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dirty="0">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B70C4452-0218-4F12-8890-91A46D4B2B6E}"/>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15571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9">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CBCF8F-216B-4BEE-AAEF-B5E1AE810253}"/>
              </a:ext>
            </a:extLst>
          </p:cNvPr>
          <p:cNvPicPr>
            <a:picLocks noChangeAspect="1"/>
          </p:cNvPicPr>
          <p:nvPr userDrawn="1"/>
        </p:nvPicPr>
        <p:blipFill>
          <a:blip r:embed="rId2"/>
          <a:stretch>
            <a:fillRect/>
          </a:stretch>
        </p:blipFill>
        <p:spPr>
          <a:xfrm>
            <a:off x="6323115" y="733900"/>
            <a:ext cx="5581847" cy="5174756"/>
          </a:xfrm>
          <a:prstGeom prst="rect">
            <a:avLst/>
          </a:prstGeom>
        </p:spPr>
      </p:pic>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9" name="TextBox 8">
            <a:extLst>
              <a:ext uri="{FF2B5EF4-FFF2-40B4-BE49-F238E27FC236}">
                <a16:creationId xmlns:a16="http://schemas.microsoft.com/office/drawing/2014/main" id="{3E129216-CDD3-406E-B329-04548574FA0A}"/>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92218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lide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31359B-7D3F-4875-9945-C4F96922B6FE}"/>
              </a:ext>
            </a:extLst>
          </p:cNvPr>
          <p:cNvSpPr>
            <a:spLocks noGrp="1"/>
          </p:cNvSpPr>
          <p:nvPr>
            <p:ph type="title" hasCustomPrompt="1"/>
          </p:nvPr>
        </p:nvSpPr>
        <p:spPr>
          <a:xfrm>
            <a:off x="5707900" y="1654009"/>
            <a:ext cx="5903076" cy="528644"/>
          </a:xfrm>
        </p:spPr>
        <p:txBody>
          <a:bodyPr/>
          <a:lstStyle>
            <a:lvl1pPr>
              <a:defRPr/>
            </a:lvl1pPr>
          </a:lstStyle>
          <a:p>
            <a:r>
              <a:rPr lang="en-US" dirty="0"/>
              <a:t>Photo layout 1</a:t>
            </a:r>
          </a:p>
        </p:txBody>
      </p:sp>
      <p:sp>
        <p:nvSpPr>
          <p:cNvPr id="9" name="Text Placeholder 3">
            <a:extLst>
              <a:ext uri="{FF2B5EF4-FFF2-40B4-BE49-F238E27FC236}">
                <a16:creationId xmlns:a16="http://schemas.microsoft.com/office/drawing/2014/main" id="{DFD7A036-3B1F-49D2-BD6A-993843832C16}"/>
              </a:ext>
            </a:extLst>
          </p:cNvPr>
          <p:cNvSpPr>
            <a:spLocks noGrp="1"/>
          </p:cNvSpPr>
          <p:nvPr>
            <p:ph type="body" sz="quarter" idx="11" hasCustomPrompt="1"/>
          </p:nvPr>
        </p:nvSpPr>
        <p:spPr>
          <a:xfrm>
            <a:off x="5707902" y="2574925"/>
            <a:ext cx="5903076"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10" name="Picture 9">
            <a:extLst>
              <a:ext uri="{FF2B5EF4-FFF2-40B4-BE49-F238E27FC236}">
                <a16:creationId xmlns:a16="http://schemas.microsoft.com/office/drawing/2014/main" id="{8A7724A9-4EFE-42D3-AD84-61585EC3320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22551" r="71233" b="5268"/>
          <a:stretch/>
        </p:blipFill>
        <p:spPr>
          <a:xfrm>
            <a:off x="401588" y="237709"/>
            <a:ext cx="3755808" cy="6253963"/>
          </a:xfrm>
          <a:prstGeom prst="rect">
            <a:avLst/>
          </a:prstGeom>
        </p:spPr>
      </p:pic>
    </p:spTree>
    <p:extLst>
      <p:ext uri="{BB962C8B-B14F-4D97-AF65-F5344CB8AC3E}">
        <p14:creationId xmlns:p14="http://schemas.microsoft.com/office/powerpoint/2010/main" val="18841283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498" t="27247" r="10008" b="19187"/>
          <a:stretch/>
        </p:blipFill>
        <p:spPr>
          <a:xfrm>
            <a:off x="0" y="-1"/>
            <a:ext cx="12192000" cy="6858001"/>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656983" y="6182139"/>
            <a:ext cx="347595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589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C7D-829A-4B69-B1FE-1E62BA85243D}"/>
              </a:ext>
            </a:extLst>
          </p:cNvPr>
          <p:cNvSpPr>
            <a:spLocks noGrp="1"/>
          </p:cNvSpPr>
          <p:nvPr>
            <p:ph type="title" hasCustomPrompt="1"/>
          </p:nvPr>
        </p:nvSpPr>
        <p:spPr>
          <a:xfrm>
            <a:off x="6236093" y="1654009"/>
            <a:ext cx="5374883" cy="528644"/>
          </a:xfrm>
        </p:spPr>
        <p:txBody>
          <a:bodyPr/>
          <a:lstStyle>
            <a:lvl1pPr>
              <a:defRPr/>
            </a:lvl1pPr>
          </a:lstStyle>
          <a:p>
            <a:r>
              <a:rPr lang="en-US" dirty="0"/>
              <a:t>Photo layout 2</a:t>
            </a:r>
          </a:p>
        </p:txBody>
      </p:sp>
      <p:sp>
        <p:nvSpPr>
          <p:cNvPr id="3" name="Text Placeholder 3">
            <a:extLst>
              <a:ext uri="{FF2B5EF4-FFF2-40B4-BE49-F238E27FC236}">
                <a16:creationId xmlns:a16="http://schemas.microsoft.com/office/drawing/2014/main" id="{88BDD959-D425-4800-8EE5-E45D69CCA483}"/>
              </a:ext>
            </a:extLst>
          </p:cNvPr>
          <p:cNvSpPr>
            <a:spLocks noGrp="1"/>
          </p:cNvSpPr>
          <p:nvPr>
            <p:ph type="body" sz="quarter" idx="11" hasCustomPrompt="1"/>
          </p:nvPr>
        </p:nvSpPr>
        <p:spPr>
          <a:xfrm>
            <a:off x="6236094" y="2574925"/>
            <a:ext cx="5374883"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dirty="0"/>
              <a:t>Subhead Segoe UI 20/24</a:t>
            </a:r>
          </a:p>
          <a:p>
            <a:r>
              <a:rPr lang="en-US" dirty="0"/>
              <a:t>Subhead Segoe UI 20/24</a:t>
            </a:r>
          </a:p>
          <a:p>
            <a:r>
              <a:rPr lang="en-US" dirty="0"/>
              <a:t>Subhead Segoe UI 20/24</a:t>
            </a:r>
          </a:p>
        </p:txBody>
      </p:sp>
      <p:pic>
        <p:nvPicPr>
          <p:cNvPr id="6" name="Picture 5">
            <a:extLst>
              <a:ext uri="{FF2B5EF4-FFF2-40B4-BE49-F238E27FC236}">
                <a16:creationId xmlns:a16="http://schemas.microsoft.com/office/drawing/2014/main" id="{A6A007B1-B63B-453F-98CA-F076D69E5F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584" r="8383"/>
          <a:stretch/>
        </p:blipFill>
        <p:spPr>
          <a:xfrm>
            <a:off x="399279" y="516836"/>
            <a:ext cx="4456696" cy="5940759"/>
          </a:xfrm>
          <a:prstGeom prst="rect">
            <a:avLst/>
          </a:prstGeom>
        </p:spPr>
      </p:pic>
    </p:spTree>
    <p:extLst>
      <p:ext uri="{BB962C8B-B14F-4D97-AF65-F5344CB8AC3E}">
        <p14:creationId xmlns:p14="http://schemas.microsoft.com/office/powerpoint/2010/main" val="35029605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4610742" cy="528644"/>
          </a:xfrm>
        </p:spPr>
        <p:txBody>
          <a:bodyPr/>
          <a:lstStyle>
            <a:lvl1pPr>
              <a:defRPr/>
            </a:lvl1pPr>
          </a:lstStyle>
          <a:p>
            <a:r>
              <a:rPr lang="en-US"/>
              <a:t>Photo layout 3</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6" name="Picture 5">
            <a:extLst>
              <a:ext uri="{FF2B5EF4-FFF2-40B4-BE49-F238E27FC236}">
                <a16:creationId xmlns:a16="http://schemas.microsoft.com/office/drawing/2014/main" id="{69903324-8D61-445F-8F68-000CD59D47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339" r="7805"/>
          <a:stretch/>
        </p:blipFill>
        <p:spPr>
          <a:xfrm>
            <a:off x="7428790" y="222665"/>
            <a:ext cx="4481128" cy="6391116"/>
          </a:xfrm>
          <a:prstGeom prst="rect">
            <a:avLst/>
          </a:prstGeom>
        </p:spPr>
      </p:pic>
    </p:spTree>
    <p:extLst>
      <p:ext uri="{BB962C8B-B14F-4D97-AF65-F5344CB8AC3E}">
        <p14:creationId xmlns:p14="http://schemas.microsoft.com/office/powerpoint/2010/main" val="17072221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slide 4">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CDD849B-1CBF-45EF-8539-9311993A9131}"/>
              </a:ext>
            </a:extLst>
          </p:cNvPr>
          <p:cNvSpPr>
            <a:spLocks noGrp="1"/>
          </p:cNvSpPr>
          <p:nvPr>
            <p:ph type="title" hasCustomPrompt="1"/>
          </p:nvPr>
        </p:nvSpPr>
        <p:spPr>
          <a:xfrm>
            <a:off x="583558" y="1654009"/>
            <a:ext cx="4610742" cy="528644"/>
          </a:xfrm>
        </p:spPr>
        <p:txBody>
          <a:bodyPr/>
          <a:lstStyle>
            <a:lvl1pPr>
              <a:defRPr/>
            </a:lvl1pPr>
          </a:lstStyle>
          <a:p>
            <a:r>
              <a:rPr lang="en-US"/>
              <a:t>Photo layout 4</a:t>
            </a:r>
          </a:p>
        </p:txBody>
      </p:sp>
      <p:sp>
        <p:nvSpPr>
          <p:cNvPr id="15" name="Text Placeholder 3">
            <a:extLst>
              <a:ext uri="{FF2B5EF4-FFF2-40B4-BE49-F238E27FC236}">
                <a16:creationId xmlns:a16="http://schemas.microsoft.com/office/drawing/2014/main" id="{28BB71F3-7E38-4A39-AC35-28EAE8CFA35F}"/>
              </a:ext>
            </a:extLst>
          </p:cNvPr>
          <p:cNvSpPr>
            <a:spLocks noGrp="1"/>
          </p:cNvSpPr>
          <p:nvPr>
            <p:ph type="body" sz="quarter" idx="11" hasCustomPrompt="1"/>
          </p:nvPr>
        </p:nvSpPr>
        <p:spPr>
          <a:xfrm>
            <a:off x="583558" y="2574925"/>
            <a:ext cx="4610742"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3" name="Picture 2">
            <a:extLst>
              <a:ext uri="{FF2B5EF4-FFF2-40B4-BE49-F238E27FC236}">
                <a16:creationId xmlns:a16="http://schemas.microsoft.com/office/drawing/2014/main" id="{5EAD1948-46B6-4753-816B-BE69969EAC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275" t="28654" r="7184" b="2692"/>
          <a:stretch/>
        </p:blipFill>
        <p:spPr>
          <a:xfrm>
            <a:off x="7264084" y="539553"/>
            <a:ext cx="4299383" cy="6020590"/>
          </a:xfrm>
          <a:prstGeom prst="rect">
            <a:avLst/>
          </a:prstGeom>
        </p:spPr>
      </p:pic>
    </p:spTree>
    <p:extLst>
      <p:ext uri="{BB962C8B-B14F-4D97-AF65-F5344CB8AC3E}">
        <p14:creationId xmlns:p14="http://schemas.microsoft.com/office/powerpoint/2010/main" val="1292680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D6B3-4D02-4C87-9B47-D84983CECE0D}"/>
              </a:ext>
            </a:extLst>
          </p:cNvPr>
          <p:cNvSpPr>
            <a:spLocks noGrp="1"/>
          </p:cNvSpPr>
          <p:nvPr>
            <p:ph type="title" hasCustomPrompt="1"/>
          </p:nvPr>
        </p:nvSpPr>
        <p:spPr>
          <a:xfrm>
            <a:off x="583558" y="1654009"/>
            <a:ext cx="3470917" cy="528644"/>
          </a:xfrm>
        </p:spPr>
        <p:txBody>
          <a:bodyPr/>
          <a:lstStyle>
            <a:lvl1pPr>
              <a:defRPr/>
            </a:lvl1pPr>
          </a:lstStyle>
          <a:p>
            <a:r>
              <a:rPr lang="en-US"/>
              <a:t>Photo layout 5</a:t>
            </a:r>
          </a:p>
        </p:txBody>
      </p:sp>
      <p:sp>
        <p:nvSpPr>
          <p:cNvPr id="5" name="Text Placeholder 3">
            <a:extLst>
              <a:ext uri="{FF2B5EF4-FFF2-40B4-BE49-F238E27FC236}">
                <a16:creationId xmlns:a16="http://schemas.microsoft.com/office/drawing/2014/main" id="{482E2689-CAAC-404A-B56C-8A684320805D}"/>
              </a:ext>
            </a:extLst>
          </p:cNvPr>
          <p:cNvSpPr>
            <a:spLocks noGrp="1"/>
          </p:cNvSpPr>
          <p:nvPr>
            <p:ph type="body" sz="quarter" idx="11" hasCustomPrompt="1"/>
          </p:nvPr>
        </p:nvSpPr>
        <p:spPr>
          <a:xfrm>
            <a:off x="583558" y="2574925"/>
            <a:ext cx="3470917" cy="2573509"/>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pic>
        <p:nvPicPr>
          <p:cNvPr id="4" name="Picture 3">
            <a:extLst>
              <a:ext uri="{FF2B5EF4-FFF2-40B4-BE49-F238E27FC236}">
                <a16:creationId xmlns:a16="http://schemas.microsoft.com/office/drawing/2014/main" id="{9C70B40F-538F-43E2-95B8-3D0D761172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787" r="-790"/>
          <a:stretch/>
        </p:blipFill>
        <p:spPr>
          <a:xfrm>
            <a:off x="4441371" y="721296"/>
            <a:ext cx="7519424" cy="5761855"/>
          </a:xfrm>
          <a:prstGeom prst="rect">
            <a:avLst/>
          </a:prstGeom>
        </p:spPr>
      </p:pic>
    </p:spTree>
    <p:extLst>
      <p:ext uri="{BB962C8B-B14F-4D97-AF65-F5344CB8AC3E}">
        <p14:creationId xmlns:p14="http://schemas.microsoft.com/office/powerpoint/2010/main" val="3717604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9D058-DCEE-4B30-A0AA-54B5A29E21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66" r="4469" b="6584"/>
          <a:stretch/>
        </p:blipFill>
        <p:spPr>
          <a:xfrm>
            <a:off x="0" y="-391887"/>
            <a:ext cx="12192000" cy="7483077"/>
          </a:xfrm>
          <a:prstGeom prst="rect">
            <a:avLst/>
          </a:prstGeom>
        </p:spPr>
      </p:pic>
      <p:sp>
        <p:nvSpPr>
          <p:cNvPr id="2" name="Title 1">
            <a:extLst>
              <a:ext uri="{FF2B5EF4-FFF2-40B4-BE49-F238E27FC236}">
                <a16:creationId xmlns:a16="http://schemas.microsoft.com/office/drawing/2014/main" id="{FDDBBD2A-6907-4650-845E-D30CB0D71471}"/>
              </a:ext>
            </a:extLst>
          </p:cNvPr>
          <p:cNvSpPr>
            <a:spLocks noGrp="1"/>
          </p:cNvSpPr>
          <p:nvPr>
            <p:ph type="title" hasCustomPrompt="1"/>
          </p:nvPr>
        </p:nvSpPr>
        <p:spPr>
          <a:xfrm>
            <a:off x="582291" y="3164678"/>
            <a:ext cx="11027418" cy="528644"/>
          </a:xfrm>
        </p:spPr>
        <p:txBody>
          <a:bodyPr anchor="ctr"/>
          <a:lstStyle>
            <a:lvl1pPr algn="ctr">
              <a:defRPr sz="4200">
                <a:solidFill>
                  <a:schemeClr val="bg1"/>
                </a:solidFill>
              </a:defRPr>
            </a:lvl1pPr>
          </a:lstStyle>
          <a:p>
            <a:r>
              <a:rPr lang="en-US"/>
              <a:t>Full photo layout</a:t>
            </a:r>
          </a:p>
        </p:txBody>
      </p:sp>
    </p:spTree>
    <p:extLst>
      <p:ext uri="{BB962C8B-B14F-4D97-AF65-F5344CB8AC3E}">
        <p14:creationId xmlns:p14="http://schemas.microsoft.com/office/powerpoint/2010/main" val="881425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s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7C2-BB01-4C9C-A853-55EC8974F60A}"/>
              </a:ext>
            </a:extLst>
          </p:cNvPr>
          <p:cNvSpPr>
            <a:spLocks noGrp="1"/>
          </p:cNvSpPr>
          <p:nvPr>
            <p:ph type="title" hasCustomPrompt="1"/>
          </p:nvPr>
        </p:nvSpPr>
        <p:spPr>
          <a:xfrm>
            <a:off x="583558" y="521884"/>
            <a:ext cx="11027418" cy="528644"/>
          </a:xfrm>
        </p:spPr>
        <p:txBody>
          <a:bodyPr/>
          <a:lstStyle>
            <a:lvl1pPr>
              <a:defRPr/>
            </a:lvl1pPr>
          </a:lstStyle>
          <a:p>
            <a:r>
              <a:rPr lang="en-US"/>
              <a:t>Three columns photo layout</a:t>
            </a:r>
          </a:p>
        </p:txBody>
      </p:sp>
      <p:sp>
        <p:nvSpPr>
          <p:cNvPr id="3" name="Text Placeholder 4">
            <a:extLst>
              <a:ext uri="{FF2B5EF4-FFF2-40B4-BE49-F238E27FC236}">
                <a16:creationId xmlns:a16="http://schemas.microsoft.com/office/drawing/2014/main" id="{16BD8FDD-107C-4BE8-BA46-5C0D9107EC19}"/>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ext Placeholder 4">
            <a:extLst>
              <a:ext uri="{FF2B5EF4-FFF2-40B4-BE49-F238E27FC236}">
                <a16:creationId xmlns:a16="http://schemas.microsoft.com/office/drawing/2014/main" id="{AA0600E8-2834-4874-ABEE-8F3D30033DD3}"/>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5" name="Text Placeholder 4">
            <a:extLst>
              <a:ext uri="{FF2B5EF4-FFF2-40B4-BE49-F238E27FC236}">
                <a16:creationId xmlns:a16="http://schemas.microsoft.com/office/drawing/2014/main" id="{5284E3A2-BA5A-4FD1-B780-3EA270742ABD}"/>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1" name="Picture 10">
            <a:extLst>
              <a:ext uri="{FF2B5EF4-FFF2-40B4-BE49-F238E27FC236}">
                <a16:creationId xmlns:a16="http://schemas.microsoft.com/office/drawing/2014/main" id="{7FE08F95-FCE0-43E0-B477-09D0D36B30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08" t="3212" r="11978" b="7880"/>
          <a:stretch/>
        </p:blipFill>
        <p:spPr>
          <a:xfrm>
            <a:off x="580780" y="2041385"/>
            <a:ext cx="3476471" cy="2479280"/>
          </a:xfrm>
          <a:prstGeom prst="rect">
            <a:avLst/>
          </a:prstGeom>
        </p:spPr>
      </p:pic>
      <p:pic>
        <p:nvPicPr>
          <p:cNvPr id="13" name="Picture 12">
            <a:extLst>
              <a:ext uri="{FF2B5EF4-FFF2-40B4-BE49-F238E27FC236}">
                <a16:creationId xmlns:a16="http://schemas.microsoft.com/office/drawing/2014/main" id="{D104C116-9EC9-4EBE-AFB2-496ACC322C6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055"/>
          <a:stretch/>
        </p:blipFill>
        <p:spPr>
          <a:xfrm>
            <a:off x="4299384" y="2041385"/>
            <a:ext cx="3472349" cy="2479280"/>
          </a:xfrm>
          <a:prstGeom prst="rect">
            <a:avLst/>
          </a:prstGeom>
        </p:spPr>
      </p:pic>
      <p:pic>
        <p:nvPicPr>
          <p:cNvPr id="15" name="Picture 14">
            <a:extLst>
              <a:ext uri="{FF2B5EF4-FFF2-40B4-BE49-F238E27FC236}">
                <a16:creationId xmlns:a16="http://schemas.microsoft.com/office/drawing/2014/main" id="{176CB012-06BC-4575-99FF-CEAF98D38BF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67" r="5487"/>
          <a:stretch/>
        </p:blipFill>
        <p:spPr>
          <a:xfrm>
            <a:off x="8093292" y="2041385"/>
            <a:ext cx="3426812" cy="2479280"/>
          </a:xfrm>
          <a:prstGeom prst="rect">
            <a:avLst/>
          </a:prstGeom>
        </p:spPr>
      </p:pic>
    </p:spTree>
    <p:extLst>
      <p:ext uri="{BB962C8B-B14F-4D97-AF65-F5344CB8AC3E}">
        <p14:creationId xmlns:p14="http://schemas.microsoft.com/office/powerpoint/2010/main" val="3203186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28" t="24209" r="9237" b="44954"/>
          <a:stretch/>
        </p:blipFill>
        <p:spPr>
          <a:xfrm>
            <a:off x="-47996" y="0"/>
            <a:ext cx="12239996" cy="6918512"/>
          </a:xfrm>
          <a:prstGeom prst="rect">
            <a:avLst/>
          </a:prstGeom>
        </p:spPr>
      </p:pic>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8849019" y="6313235"/>
            <a:ext cx="3535592"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3833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hotography 1">
    <p:spTree>
      <p:nvGrpSpPr>
        <p:cNvPr id="1" name=""/>
        <p:cNvGrpSpPr/>
        <p:nvPr/>
      </p:nvGrpSpPr>
      <p:grpSpPr>
        <a:xfrm>
          <a:off x="0" y="0"/>
          <a:ext cx="0" cy="0"/>
          <a:chOff x="0" y="0"/>
          <a:chExt cx="0" cy="0"/>
        </a:xfrm>
      </p:grpSpPr>
      <p:pic>
        <p:nvPicPr>
          <p:cNvPr id="26" name="Picture 25" descr="A person sitting in front of a computer&#10;&#10;Description generated with high confidence">
            <a:extLst>
              <a:ext uri="{FF2B5EF4-FFF2-40B4-BE49-F238E27FC236}">
                <a16:creationId xmlns:a16="http://schemas.microsoft.com/office/drawing/2014/main" id="{D34A8D1B-D62C-4AEE-B277-0D514F19DE97}"/>
              </a:ext>
            </a:extLst>
          </p:cNvPr>
          <p:cNvPicPr>
            <a:picLocks noChangeAspect="1"/>
          </p:cNvPicPr>
          <p:nvPr userDrawn="1"/>
        </p:nvPicPr>
        <p:blipFill rotWithShape="1">
          <a:blip r:embed="rId2"/>
          <a:srcRect t="3726" b="7336"/>
          <a:stretch/>
        </p:blipFill>
        <p:spPr>
          <a:xfrm>
            <a:off x="293688" y="292512"/>
            <a:ext cx="11604626" cy="6272977"/>
          </a:xfrm>
          <a:prstGeom prst="rect">
            <a:avLst/>
          </a:prstGeom>
        </p:spPr>
      </p:pic>
      <p:sp>
        <p:nvSpPr>
          <p:cNvPr id="11" name="Title 1">
            <a:extLst>
              <a:ext uri="{FF2B5EF4-FFF2-40B4-BE49-F238E27FC236}">
                <a16:creationId xmlns:a16="http://schemas.microsoft.com/office/drawing/2014/main" id="{128ED104-8642-4B9E-9228-3B6A9516D374}"/>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tx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98967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photography 2">
    <p:spTree>
      <p:nvGrpSpPr>
        <p:cNvPr id="1" name=""/>
        <p:cNvGrpSpPr/>
        <p:nvPr/>
      </p:nvGrpSpPr>
      <p:grpSpPr>
        <a:xfrm>
          <a:off x="0" y="0"/>
          <a:ext cx="0" cy="0"/>
          <a:chOff x="0" y="0"/>
          <a:chExt cx="0" cy="0"/>
        </a:xfrm>
      </p:grpSpPr>
      <p:pic>
        <p:nvPicPr>
          <p:cNvPr id="20" name="Picture 19" descr="A person sitting in front of a computer&#10;&#10;Description generated with high confidence">
            <a:extLst>
              <a:ext uri="{FF2B5EF4-FFF2-40B4-BE49-F238E27FC236}">
                <a16:creationId xmlns:a16="http://schemas.microsoft.com/office/drawing/2014/main" id="{0FEA270D-30C3-48B0-8B8D-59978C837EBC}"/>
              </a:ext>
            </a:extLst>
          </p:cNvPr>
          <p:cNvPicPr>
            <a:picLocks noChangeAspect="1"/>
          </p:cNvPicPr>
          <p:nvPr userDrawn="1"/>
        </p:nvPicPr>
        <p:blipFill rotWithShape="1">
          <a:blip r:embed="rId2"/>
          <a:srcRect t="5237" r="1096" b="14565"/>
          <a:stretch/>
        </p:blipFill>
        <p:spPr>
          <a:xfrm>
            <a:off x="293689" y="292298"/>
            <a:ext cx="11604625" cy="6273191"/>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93688" y="292298"/>
            <a:ext cx="9253481" cy="6273191"/>
          </a:xfrm>
          <a:prstGeom prst="rect">
            <a:avLst/>
          </a:prstGeom>
          <a:gradFill flip="none" rotWithShape="1">
            <a:gsLst>
              <a:gs pos="0">
                <a:srgbClr val="000000">
                  <a:alpha val="8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5772D1A5-3D44-4637-928E-980FE67141CA}"/>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150581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photography 3">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D767B32-FA9F-4D71-B272-43C5DA770EF8}"/>
              </a:ext>
            </a:extLst>
          </p:cNvPr>
          <p:cNvSpPr txBox="1">
            <a:spLocks/>
          </p:cNvSpPr>
          <p:nvPr userDrawn="1"/>
        </p:nvSpPr>
        <p:spPr>
          <a:xfrm>
            <a:off x="293688" y="292512"/>
            <a:ext cx="11604626" cy="6272977"/>
          </a:xfrm>
          <a:prstGeom prst="rect">
            <a:avLst/>
          </a:prstGeom>
          <a:solidFill>
            <a:schemeClr val="tx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p>
        </p:txBody>
      </p:sp>
      <p:pic>
        <p:nvPicPr>
          <p:cNvPr id="9" name="Picture 8" descr="A person sitting at a table using a computer&#10;&#10;Description generated with very high confidence">
            <a:extLst>
              <a:ext uri="{FF2B5EF4-FFF2-40B4-BE49-F238E27FC236}">
                <a16:creationId xmlns:a16="http://schemas.microsoft.com/office/drawing/2014/main" id="{8EFB2BB2-D974-4235-B399-6230F9F534BF}"/>
              </a:ext>
            </a:extLst>
          </p:cNvPr>
          <p:cNvPicPr>
            <a:picLocks noChangeAspect="1"/>
          </p:cNvPicPr>
          <p:nvPr userDrawn="1"/>
        </p:nvPicPr>
        <p:blipFill rotWithShape="1">
          <a:blip r:embed="rId2"/>
          <a:srcRect t="7813" b="11105"/>
          <a:stretch/>
        </p:blipFill>
        <p:spPr>
          <a:xfrm flipH="1">
            <a:off x="293688" y="292512"/>
            <a:ext cx="11604626" cy="6272977"/>
          </a:xfrm>
          <a:prstGeom prst="rect">
            <a:avLst/>
          </a:prstGeom>
        </p:spPr>
      </p:pic>
      <p:sp>
        <p:nvSpPr>
          <p:cNvPr id="10" name="Rectangle 9">
            <a:extLst>
              <a:ext uri="{FF2B5EF4-FFF2-40B4-BE49-F238E27FC236}">
                <a16:creationId xmlns:a16="http://schemas.microsoft.com/office/drawing/2014/main" id="{CB3366E7-2CA2-418F-8EF2-8FF7D5AF17C7}"/>
              </a:ext>
            </a:extLst>
          </p:cNvPr>
          <p:cNvSpPr/>
          <p:nvPr userDrawn="1"/>
        </p:nvSpPr>
        <p:spPr bwMode="auto">
          <a:xfrm>
            <a:off x="288925" y="292512"/>
            <a:ext cx="11609389" cy="6272977"/>
          </a:xfrm>
          <a:prstGeom prst="rect">
            <a:avLst/>
          </a:prstGeom>
          <a:gradFill flip="none" rotWithShape="1">
            <a:gsLst>
              <a:gs pos="0">
                <a:srgbClr val="000000">
                  <a:alpha val="70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2553868-F9FC-4DCB-8778-961AB8AB3072}"/>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791607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bleed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FEE90-1EAE-4372-B845-CAC59C4F0CB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4" b="3949"/>
          <a:stretch/>
        </p:blipFill>
        <p:spPr>
          <a:xfrm flipH="1">
            <a:off x="0" y="0"/>
            <a:ext cx="12192000" cy="7519662"/>
          </a:xfrm>
          <a:prstGeom prst="rect">
            <a:avLst/>
          </a:prstGeom>
        </p:spPr>
      </p:pic>
      <p:sp>
        <p:nvSpPr>
          <p:cNvPr id="9" name="Rectangle 8">
            <a:extLst>
              <a:ext uri="{FF2B5EF4-FFF2-40B4-BE49-F238E27FC236}">
                <a16:creationId xmlns:a16="http://schemas.microsoft.com/office/drawing/2014/main" id="{64C78D1E-8804-421F-ADF0-79E9B86B8219}"/>
              </a:ext>
            </a:extLst>
          </p:cNvPr>
          <p:cNvSpPr/>
          <p:nvPr userDrawn="1"/>
        </p:nvSpPr>
        <p:spPr bwMode="auto">
          <a:xfrm>
            <a:off x="-354021" y="0"/>
            <a:ext cx="12546021" cy="7519662"/>
          </a:xfrm>
          <a:prstGeom prst="rect">
            <a:avLst/>
          </a:prstGeom>
          <a:gradFill flip="none" rotWithShape="1">
            <a:gsLst>
              <a:gs pos="0">
                <a:srgbClr val="000000">
                  <a:alpha val="40000"/>
                  <a:lumMod val="100000"/>
                </a:srgbClr>
              </a:gs>
              <a:gs pos="99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78910" y="409723"/>
            <a:ext cx="1366245" cy="292608"/>
          </a:xfrm>
          <a:prstGeom prst="rect">
            <a:avLst/>
          </a:prstGeom>
        </p:spPr>
      </p:pic>
      <p:sp>
        <p:nvSpPr>
          <p:cNvPr id="13" name="Title 1">
            <a:extLst>
              <a:ext uri="{FF2B5EF4-FFF2-40B4-BE49-F238E27FC236}">
                <a16:creationId xmlns:a16="http://schemas.microsoft.com/office/drawing/2014/main" id="{35C246A1-531B-42DE-82DC-9DDCB9CC0019}"/>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15" name="Text Placeholder 4">
            <a:extLst>
              <a:ext uri="{FF2B5EF4-FFF2-40B4-BE49-F238E27FC236}">
                <a16:creationId xmlns:a16="http://schemas.microsoft.com/office/drawing/2014/main" id="{425FF4FE-8541-48E2-A51D-586E6D57FE29}"/>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6EFB118F-2103-4E76-BBD3-14E5D4201708}"/>
              </a:ext>
            </a:extLst>
          </p:cNvPr>
          <p:cNvSpPr txBox="1"/>
          <p:nvPr userDrawn="1"/>
        </p:nvSpPr>
        <p:spPr>
          <a:xfrm>
            <a:off x="478022" y="6585617"/>
            <a:ext cx="385908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39460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9452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4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5897853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7929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542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9803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55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101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76532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2003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838" r="11675" b="18638"/>
          <a:stretch/>
        </p:blipFill>
        <p:spPr>
          <a:xfrm>
            <a:off x="0" y="0"/>
            <a:ext cx="12192000" cy="6858000"/>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8859276" y="459709"/>
            <a:ext cx="3673876"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3031372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88548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9306458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66056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6547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393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669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2553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6509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86276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54769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Full bleed title 1">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DAE37B2-E7C3-4044-8E1B-81889470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113" t="35418" r="35083" b="36889"/>
          <a:stretch/>
        </p:blipFill>
        <p:spPr>
          <a:xfrm>
            <a:off x="-266937" y="-153347"/>
            <a:ext cx="12458937" cy="7011348"/>
          </a:xfrm>
          <a:prstGeom prst="rect">
            <a:avLst/>
          </a:prstGeom>
        </p:spPr>
      </p:pic>
      <p:sp>
        <p:nvSpPr>
          <p:cNvPr id="7" name="Rectangle 6">
            <a:extLst>
              <a:ext uri="{FF2B5EF4-FFF2-40B4-BE49-F238E27FC236}">
                <a16:creationId xmlns:a16="http://schemas.microsoft.com/office/drawing/2014/main" id="{529F8726-39CD-4AAC-815A-7FEC19D8C15D}"/>
              </a:ext>
            </a:extLst>
          </p:cNvPr>
          <p:cNvSpPr/>
          <p:nvPr userDrawn="1"/>
        </p:nvSpPr>
        <p:spPr bwMode="auto">
          <a:xfrm flipH="1">
            <a:off x="-133468" y="825657"/>
            <a:ext cx="12458936" cy="7011348"/>
          </a:xfrm>
          <a:prstGeom prst="rect">
            <a:avLst/>
          </a:prstGeom>
          <a:gradFill flip="none" rotWithShape="1">
            <a:gsLst>
              <a:gs pos="0">
                <a:srgbClr val="000000">
                  <a:alpha val="17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 EMF" descr="Microsoft logo white text version">
            <a:extLst>
              <a:ext uri="{FF2B5EF4-FFF2-40B4-BE49-F238E27FC236}">
                <a16:creationId xmlns:a16="http://schemas.microsoft.com/office/drawing/2014/main" id="{D3A9F14E-29D1-42AA-82C1-3B634B5AD1F0}"/>
              </a:ext>
            </a:extLst>
          </p:cNvPr>
          <p:cNvPicPr>
            <a:picLocks noChangeAspect="1"/>
          </p:cNvPicPr>
          <p:nvPr userDrawn="1"/>
        </p:nvPicPr>
        <p:blipFill>
          <a:blip r:embed="rId3"/>
          <a:stretch>
            <a:fillRect/>
          </a:stretch>
        </p:blipFill>
        <p:spPr bwMode="black">
          <a:xfrm>
            <a:off x="10405077" y="131428"/>
            <a:ext cx="1366245" cy="292608"/>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p:ph type="title" hasCustomPrompt="1"/>
          </p:nvPr>
        </p:nvSpPr>
        <p:spPr>
          <a:xfrm>
            <a:off x="584200" y="4201728"/>
            <a:ext cx="9144000" cy="706347"/>
          </a:xfrm>
          <a:noFill/>
        </p:spPr>
        <p:txBody>
          <a:bodyPr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p:ph type="body" sz="quarter" idx="12" hasCustomPrompt="1"/>
          </p:nvPr>
        </p:nvSpPr>
        <p:spPr>
          <a:xfrm>
            <a:off x="584200" y="4912907"/>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
        <p:nvSpPr>
          <p:cNvPr id="8" name="TextBox 7">
            <a:extLst>
              <a:ext uri="{FF2B5EF4-FFF2-40B4-BE49-F238E27FC236}">
                <a16:creationId xmlns:a16="http://schemas.microsoft.com/office/drawing/2014/main" id="{CFA5D75F-79C0-4FBE-88D9-EC025E82A4F0}"/>
              </a:ext>
            </a:extLst>
          </p:cNvPr>
          <p:cNvSpPr txBox="1"/>
          <p:nvPr userDrawn="1"/>
        </p:nvSpPr>
        <p:spPr>
          <a:xfrm>
            <a:off x="690978" y="5865749"/>
            <a:ext cx="4090747"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502778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6673-2AF1-46E2-91C8-2AA9F5747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F1FDC-6D7C-452E-8EB2-1843DE3AD6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17883-2EFF-42C2-B17E-A477CDE778FD}"/>
              </a:ext>
            </a:extLst>
          </p:cNvPr>
          <p:cNvSpPr>
            <a:spLocks noGrp="1"/>
          </p:cNvSpPr>
          <p:nvPr>
            <p:ph type="dt" sz="half" idx="10"/>
          </p:nvPr>
        </p:nvSpPr>
        <p:spPr/>
        <p:txBody>
          <a:bodyPr/>
          <a:lstStyle/>
          <a:p>
            <a:fld id="{DCA09557-9FF2-447D-BFF5-CA4751E1767E}" type="datetimeFigureOut">
              <a:rPr lang="en-US" smtClean="0"/>
              <a:t>10/28/20</a:t>
            </a:fld>
            <a:endParaRPr lang="en-US"/>
          </a:p>
        </p:txBody>
      </p:sp>
      <p:sp>
        <p:nvSpPr>
          <p:cNvPr id="5" name="Footer Placeholder 4">
            <a:extLst>
              <a:ext uri="{FF2B5EF4-FFF2-40B4-BE49-F238E27FC236}">
                <a16:creationId xmlns:a16="http://schemas.microsoft.com/office/drawing/2014/main" id="{777CEE2C-448E-49D8-9B91-2C51BEAC8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381F4-7B78-4D9A-B195-6B2C4EAAD611}"/>
              </a:ext>
            </a:extLst>
          </p:cNvPr>
          <p:cNvSpPr>
            <a:spLocks noGrp="1"/>
          </p:cNvSpPr>
          <p:nvPr>
            <p:ph type="sldNum" sz="quarter" idx="12"/>
          </p:nvPr>
        </p:nvSpPr>
        <p:spPr/>
        <p:txBody>
          <a:bodyPr/>
          <a:lstStyle/>
          <a:p>
            <a:fld id="{127C20BD-DF8B-4658-9C3E-0BFFED8D4562}" type="slidenum">
              <a:rPr lang="en-US" smtClean="0"/>
              <a:t>‹#›</a:t>
            </a:fld>
            <a:endParaRPr lang="en-US"/>
          </a:p>
        </p:txBody>
      </p:sp>
    </p:spTree>
    <p:extLst>
      <p:ext uri="{BB962C8B-B14F-4D97-AF65-F5344CB8AC3E}">
        <p14:creationId xmlns:p14="http://schemas.microsoft.com/office/powerpoint/2010/main" val="330839500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9987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00205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447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411925"/>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411925"/>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p:nvPr userDrawn="1"/>
        </p:nvSpPr>
        <p:spPr bwMode="auto">
          <a:xfrm>
            <a:off x="0" y="6542028"/>
            <a:ext cx="2815335" cy="31597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93257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483" t="11024" r="4418" b="12807"/>
          <a:stretch/>
        </p:blipFill>
        <p:spPr>
          <a:xfrm flipH="1">
            <a:off x="0" y="-90536"/>
            <a:ext cx="12192000" cy="6948536"/>
          </a:xfrm>
          <a:prstGeom prst="rect">
            <a:avLst/>
          </a:prstGeom>
        </p:spPr>
      </p:pic>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17356" y="6315651"/>
            <a:ext cx="5385231"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
        <p:nvSpPr>
          <p:cNvPr id="7" name="Rectangle 6">
            <a:extLst>
              <a:ext uri="{FF2B5EF4-FFF2-40B4-BE49-F238E27FC236}">
                <a16:creationId xmlns:a16="http://schemas.microsoft.com/office/drawing/2014/main" id="{BC43D6A4-E0EF-4382-8B9A-F00B8D255B9B}"/>
              </a:ext>
            </a:extLst>
          </p:cNvPr>
          <p:cNvSpPr/>
          <p:nvPr userDrawn="1"/>
        </p:nvSpPr>
        <p:spPr bwMode="auto">
          <a:xfrm flipH="1">
            <a:off x="-17356" y="-90536"/>
            <a:ext cx="12112785" cy="6948536"/>
          </a:xfrm>
          <a:prstGeom prst="rect">
            <a:avLst/>
          </a:prstGeom>
          <a:gradFill flip="none" rotWithShape="1">
            <a:gsLst>
              <a:gs pos="0">
                <a:srgbClr val="000000">
                  <a:alpha val="29000"/>
                </a:srgbClr>
              </a:gs>
              <a:gs pos="99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606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6" name="Picture 5">
            <a:extLst>
              <a:ext uri="{FF2B5EF4-FFF2-40B4-BE49-F238E27FC236}">
                <a16:creationId xmlns:a16="http://schemas.microsoft.com/office/drawing/2014/main" id="{FB20B19E-3B6F-4AEA-9823-DB9746E46F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6347" y="669142"/>
            <a:ext cx="5105400" cy="5105400"/>
          </a:xfrm>
          <a:prstGeom prst="ellipse">
            <a:avLst/>
          </a:prstGeom>
          <a:ln>
            <a:noFill/>
          </a:ln>
          <a:effectLst>
            <a:softEdge rad="112500"/>
          </a:effectLst>
        </p:spPr>
      </p:pic>
      <p:sp>
        <p:nvSpPr>
          <p:cNvPr id="8" name="TextBox 7">
            <a:extLst>
              <a:ext uri="{FF2B5EF4-FFF2-40B4-BE49-F238E27FC236}">
                <a16:creationId xmlns:a16="http://schemas.microsoft.com/office/drawing/2014/main" id="{7E882CE4-3B2A-44FC-A351-0542E756C8F1}"/>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786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3"/>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0705917-CCF6-40DB-BF54-F1E229E61E4C}"/>
              </a:ext>
            </a:extLst>
          </p:cNvPr>
          <p:cNvSpPr/>
          <p:nvPr userDrawn="1"/>
        </p:nvSpPr>
        <p:spPr bwMode="auto">
          <a:xfrm rot="5400000">
            <a:off x="1026635" y="447177"/>
            <a:ext cx="5387116" cy="7440386"/>
          </a:xfrm>
          <a:custGeom>
            <a:avLst/>
            <a:gdLst>
              <a:gd name="connsiteX0" fmla="*/ 0 w 5387116"/>
              <a:gd name="connsiteY0" fmla="*/ 4034718 h 7440386"/>
              <a:gd name="connsiteX1" fmla="*/ 4034718 w 5387116"/>
              <a:gd name="connsiteY1" fmla="*/ 0 h 7440386"/>
              <a:gd name="connsiteX2" fmla="*/ 5234519 w 5387116"/>
              <a:gd name="connsiteY2" fmla="*/ 181393 h 7440386"/>
              <a:gd name="connsiteX3" fmla="*/ 5387116 w 5387116"/>
              <a:gd name="connsiteY3" fmla="*/ 233027 h 7440386"/>
              <a:gd name="connsiteX4" fmla="*/ 5387116 w 5387116"/>
              <a:gd name="connsiteY4" fmla="*/ 7440386 h 7440386"/>
              <a:gd name="connsiteX5" fmla="*/ 1872486 w 5387116"/>
              <a:gd name="connsiteY5" fmla="*/ 7440386 h 7440386"/>
              <a:gd name="connsiteX6" fmla="*/ 1778869 w 5387116"/>
              <a:gd name="connsiteY6" fmla="*/ 7380369 h 7440386"/>
              <a:gd name="connsiteX7" fmla="*/ 0 w 5387116"/>
              <a:gd name="connsiteY7" fmla="*/ 4034718 h 74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7116" h="7440386">
                <a:moveTo>
                  <a:pt x="0" y="4034718"/>
                </a:moveTo>
                <a:cubicBezTo>
                  <a:pt x="0" y="1806406"/>
                  <a:pt x="1806406" y="0"/>
                  <a:pt x="4034718" y="0"/>
                </a:cubicBezTo>
                <a:cubicBezTo>
                  <a:pt x="4452527" y="0"/>
                  <a:pt x="4855503" y="63507"/>
                  <a:pt x="5234519" y="181393"/>
                </a:cubicBezTo>
                <a:lnTo>
                  <a:pt x="5387116" y="233027"/>
                </a:lnTo>
                <a:lnTo>
                  <a:pt x="5387116" y="7440386"/>
                </a:lnTo>
                <a:lnTo>
                  <a:pt x="1872486" y="7440386"/>
                </a:lnTo>
                <a:lnTo>
                  <a:pt x="1778869" y="7380369"/>
                </a:lnTo>
                <a:cubicBezTo>
                  <a:pt x="705627" y="6655301"/>
                  <a:pt x="0" y="5427413"/>
                  <a:pt x="0" y="4034718"/>
                </a:cubicBezTo>
                <a:close/>
              </a:path>
            </a:pathLst>
          </a:custGeom>
          <a:gradFill flip="none" rotWithShape="1">
            <a:gsLst>
              <a:gs pos="0">
                <a:srgbClr val="000000">
                  <a:alpha val="0"/>
                </a:srgbClr>
              </a:gs>
              <a:gs pos="100000">
                <a:srgbClr val="000000">
                  <a:alpha val="10000"/>
                </a:srgbClr>
              </a:gs>
            </a:gsLst>
            <a:lin ang="9000000" scaled="0"/>
            <a:tileRect/>
          </a:gradFill>
          <a:ln>
            <a:noFill/>
          </a:ln>
        </p:spPr>
        <p:txBody>
          <a:bodyPr vert="horz" wrap="square" lIns="91440" tIns="45720" rIns="91440" bIns="45720"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cap="none" spc="0" normalizeH="0" baseline="0" err="1">
              <a:ln>
                <a:noFill/>
              </a:ln>
              <a:solidFill>
                <a:srgbClr val="353535"/>
              </a:solidFill>
              <a:effectLst/>
              <a:uLnTx/>
              <a:uFillTx/>
              <a:latin typeface="Segoe UI Semilight"/>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264F4DED-33B8-4BA3-9C7A-4E62BC7F4E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39395" y="1163037"/>
            <a:ext cx="5118467" cy="4912907"/>
          </a:xfrm>
          <a:prstGeom prst="ellipse">
            <a:avLst/>
          </a:prstGeom>
          <a:ln>
            <a:noFill/>
          </a:ln>
          <a:effectLst>
            <a:softEdge rad="112500"/>
          </a:effectLst>
        </p:spPr>
      </p:pic>
      <p:sp>
        <p:nvSpPr>
          <p:cNvPr id="11" name="TextBox 10">
            <a:extLst>
              <a:ext uri="{FF2B5EF4-FFF2-40B4-BE49-F238E27FC236}">
                <a16:creationId xmlns:a16="http://schemas.microsoft.com/office/drawing/2014/main" id="{4ED29829-28D9-4917-9B21-B3908BEC1BA3}"/>
              </a:ext>
            </a:extLst>
          </p:cNvPr>
          <p:cNvSpPr txBox="1"/>
          <p:nvPr userDrawn="1"/>
        </p:nvSpPr>
        <p:spPr>
          <a:xfrm>
            <a:off x="444617" y="6102703"/>
            <a:ext cx="4071120"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45490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30.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0" r:id="rId2"/>
    <p:sldLayoutId id="2147483700" r:id="rId3"/>
    <p:sldLayoutId id="2147483671" r:id="rId4"/>
    <p:sldLayoutId id="2147483697" r:id="rId5"/>
    <p:sldLayoutId id="2147483699" r:id="rId6"/>
    <p:sldLayoutId id="2147483698"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713" r:id="rId40"/>
    <p:sldLayoutId id="2147483714" r:id="rId41"/>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753303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microsoft.com/en-us/cloud-platform/enterprise-mobility-security-pricing" TargetMode="Externa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48.xml"/><Relationship Id="rId5" Type="http://schemas.openxmlformats.org/officeDocument/2006/relationships/image" Target="../media/image71.sv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1.xml"/><Relationship Id="rId7" Type="http://schemas.openxmlformats.org/officeDocument/2006/relationships/image" Target="../media/image77.png"/><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80.png"/><Relationship Id="rId4" Type="http://schemas.openxmlformats.org/officeDocument/2006/relationships/diagramQuickStyle" Target="../diagrams/quickStyle1.xml"/><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4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emf"/><Relationship Id="rId12"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jpe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 Id="rId14" Type="http://schemas.openxmlformats.org/officeDocument/2006/relationships/image" Target="../media/image9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Computer_Software" TargetMode="External"/><Relationship Id="rId7" Type="http://schemas.openxmlformats.org/officeDocument/2006/relationships/hyperlink" Target="https://www.flickr.com/photos/111692634@N04/16203259800/" TargetMode="External"/><Relationship Id="rId2" Type="http://schemas.openxmlformats.org/officeDocument/2006/relationships/image" Target="../media/image38.png"/><Relationship Id="rId1" Type="http://schemas.openxmlformats.org/officeDocument/2006/relationships/slideLayout" Target="../slideLayouts/slideLayout27.xml"/><Relationship Id="rId6" Type="http://schemas.openxmlformats.org/officeDocument/2006/relationships/image" Target="../media/image40.jpg"/><Relationship Id="rId5" Type="http://schemas.openxmlformats.org/officeDocument/2006/relationships/hyperlink" Target="https://en.wikipedia.org/wiki/Microsoft_Office" TargetMode="Externa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hyperlink" Target="https://admin.teams.microsoft.com/" TargetMode="External"/><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hyperlink" Target="https://compliance.microsoft.com/" TargetMode="External"/><Relationship Id="rId7" Type="http://schemas.openxmlformats.org/officeDocument/2006/relationships/image" Target="../media/image108.png"/><Relationship Id="rId2" Type="http://schemas.openxmlformats.org/officeDocument/2006/relationships/hyperlink" Target="https://security.microsoft.com/" TargetMode="External"/><Relationship Id="rId1" Type="http://schemas.openxmlformats.org/officeDocument/2006/relationships/slideLayout" Target="../slideLayouts/slideLayout1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hyperlink" Target="https://protection.office.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hyperlink" Target="https://www.microsoft.com/en-us/trustcenter/about/trust-center-overview#Trusted-Cloud-initiative" TargetMode="External"/><Relationship Id="rId2" Type="http://schemas.openxmlformats.org/officeDocument/2006/relationships/image" Target="../media/image111.png"/><Relationship Id="rId1" Type="http://schemas.openxmlformats.org/officeDocument/2006/relationships/slideLayout" Target="../slideLayouts/slideLayout17.xml"/><Relationship Id="rId5" Type="http://schemas.openxmlformats.org/officeDocument/2006/relationships/hyperlink" Target="https://www.microsoft.com/en-us/trustcenter/about/trust-center-overview" TargetMode="External"/><Relationship Id="rId4" Type="http://schemas.openxmlformats.org/officeDocument/2006/relationships/hyperlink" Target="https://www.microsoft.com/en-us/trustcenter/about/trust-center-overview#Legal-and-compliance-community"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7.xml"/><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roducts.office.com/en-us/business/compare-more-office-365-for-business-plans" TargetMode="Externa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124.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a:xfrm>
            <a:off x="584199" y="4201728"/>
            <a:ext cx="9598025" cy="706347"/>
          </a:xfrm>
          <a:solidFill>
            <a:srgbClr val="0D0D0D">
              <a:alpha val="50196"/>
            </a:srgbClr>
          </a:solidFill>
        </p:spPr>
        <p:txBody>
          <a:bodyPr/>
          <a:lstStyle/>
          <a:p>
            <a:r>
              <a:rPr lang="en-GB" dirty="0"/>
              <a:t>Cloud Core - Security, and Compliance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a:xfrm>
            <a:off x="584200" y="4912907"/>
            <a:ext cx="5671457" cy="246221"/>
          </a:xfrm>
          <a:solidFill>
            <a:srgbClr val="0D0D0D">
              <a:alpha val="50196"/>
            </a:srgbClr>
          </a:solidFill>
        </p:spPr>
        <p:txBody>
          <a:bodyPr/>
          <a:lstStyle/>
          <a:p>
            <a:r>
              <a:rPr lang="en-GB" dirty="0"/>
              <a:t>Ben Stegink</a:t>
            </a:r>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4</a:t>
            </a:r>
          </a:p>
        </p:txBody>
      </p:sp>
      <p:pic>
        <p:nvPicPr>
          <p:cNvPr id="3" name="Picture 2">
            <a:extLst>
              <a:ext uri="{FF2B5EF4-FFF2-40B4-BE49-F238E27FC236}">
                <a16:creationId xmlns:a16="http://schemas.microsoft.com/office/drawing/2014/main" id="{8276C0CB-FA00-DA4D-B1C3-674933BB56D1}"/>
              </a:ext>
            </a:extLst>
          </p:cNvPr>
          <p:cNvPicPr>
            <a:picLocks noChangeAspect="1"/>
          </p:cNvPicPr>
          <p:nvPr/>
        </p:nvPicPr>
        <p:blipFill>
          <a:blip r:embed="rId2"/>
          <a:stretch>
            <a:fillRect/>
          </a:stretch>
        </p:blipFill>
        <p:spPr>
          <a:xfrm>
            <a:off x="115361" y="1370979"/>
            <a:ext cx="5739746" cy="4493166"/>
          </a:xfrm>
          <a:prstGeom prst="rect">
            <a:avLst/>
          </a:prstGeom>
          <a:ln w="12700">
            <a:solidFill>
              <a:schemeClr val="tx1"/>
            </a:solidFill>
          </a:ln>
        </p:spPr>
      </p:pic>
      <p:pic>
        <p:nvPicPr>
          <p:cNvPr id="6" name="Picture 5">
            <a:extLst>
              <a:ext uri="{FF2B5EF4-FFF2-40B4-BE49-F238E27FC236}">
                <a16:creationId xmlns:a16="http://schemas.microsoft.com/office/drawing/2014/main" id="{656E75BC-752D-114E-B3E7-C4E623A163D4}"/>
              </a:ext>
            </a:extLst>
          </p:cNvPr>
          <p:cNvPicPr>
            <a:picLocks noChangeAspect="1"/>
          </p:cNvPicPr>
          <p:nvPr/>
        </p:nvPicPr>
        <p:blipFill>
          <a:blip r:embed="rId3"/>
          <a:stretch>
            <a:fillRect/>
          </a:stretch>
        </p:blipFill>
        <p:spPr>
          <a:xfrm>
            <a:off x="5990958" y="1370979"/>
            <a:ext cx="6085681" cy="4493166"/>
          </a:xfrm>
          <a:prstGeom prst="rect">
            <a:avLst/>
          </a:prstGeom>
          <a:ln w="12700">
            <a:solidFill>
              <a:schemeClr val="tx1"/>
            </a:solidFill>
          </a:ln>
        </p:spPr>
      </p:pic>
    </p:spTree>
    <p:extLst>
      <p:ext uri="{BB962C8B-B14F-4D97-AF65-F5344CB8AC3E}">
        <p14:creationId xmlns:p14="http://schemas.microsoft.com/office/powerpoint/2010/main" val="40473294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5</a:t>
            </a:r>
          </a:p>
        </p:txBody>
      </p:sp>
      <p:pic>
        <p:nvPicPr>
          <p:cNvPr id="4" name="Picture 3">
            <a:extLst>
              <a:ext uri="{FF2B5EF4-FFF2-40B4-BE49-F238E27FC236}">
                <a16:creationId xmlns:a16="http://schemas.microsoft.com/office/drawing/2014/main" id="{20B4E848-5484-BC49-9383-167903A15CD7}"/>
              </a:ext>
            </a:extLst>
          </p:cNvPr>
          <p:cNvPicPr>
            <a:picLocks noChangeAspect="1"/>
          </p:cNvPicPr>
          <p:nvPr/>
        </p:nvPicPr>
        <p:blipFill>
          <a:blip r:embed="rId2"/>
          <a:stretch>
            <a:fillRect/>
          </a:stretch>
        </p:blipFill>
        <p:spPr>
          <a:xfrm>
            <a:off x="2793826" y="1363004"/>
            <a:ext cx="6604348" cy="5053561"/>
          </a:xfrm>
          <a:prstGeom prst="rect">
            <a:avLst/>
          </a:prstGeom>
          <a:ln w="12700">
            <a:solidFill>
              <a:schemeClr val="tx1"/>
            </a:solidFill>
          </a:ln>
        </p:spPr>
      </p:pic>
    </p:spTree>
    <p:extLst>
      <p:ext uri="{BB962C8B-B14F-4D97-AF65-F5344CB8AC3E}">
        <p14:creationId xmlns:p14="http://schemas.microsoft.com/office/powerpoint/2010/main" val="5298098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6</a:t>
            </a:r>
          </a:p>
        </p:txBody>
      </p:sp>
      <p:pic>
        <p:nvPicPr>
          <p:cNvPr id="3" name="Picture 2">
            <a:extLst>
              <a:ext uri="{FF2B5EF4-FFF2-40B4-BE49-F238E27FC236}">
                <a16:creationId xmlns:a16="http://schemas.microsoft.com/office/drawing/2014/main" id="{E054DA8E-9DD6-C740-A773-ED545436074C}"/>
              </a:ext>
            </a:extLst>
          </p:cNvPr>
          <p:cNvPicPr>
            <a:picLocks noChangeAspect="1"/>
          </p:cNvPicPr>
          <p:nvPr/>
        </p:nvPicPr>
        <p:blipFill>
          <a:blip r:embed="rId2"/>
          <a:stretch>
            <a:fillRect/>
          </a:stretch>
        </p:blipFill>
        <p:spPr>
          <a:xfrm>
            <a:off x="3310149" y="1171764"/>
            <a:ext cx="5571702" cy="5328883"/>
          </a:xfrm>
          <a:prstGeom prst="rect">
            <a:avLst/>
          </a:prstGeom>
          <a:ln w="12700">
            <a:solidFill>
              <a:schemeClr val="tx1"/>
            </a:solidFill>
          </a:ln>
        </p:spPr>
      </p:pic>
    </p:spTree>
    <p:extLst>
      <p:ext uri="{BB962C8B-B14F-4D97-AF65-F5344CB8AC3E}">
        <p14:creationId xmlns:p14="http://schemas.microsoft.com/office/powerpoint/2010/main" val="3986803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7</a:t>
            </a:r>
          </a:p>
        </p:txBody>
      </p:sp>
      <p:pic>
        <p:nvPicPr>
          <p:cNvPr id="3" name="Picture 2">
            <a:extLst>
              <a:ext uri="{FF2B5EF4-FFF2-40B4-BE49-F238E27FC236}">
                <a16:creationId xmlns:a16="http://schemas.microsoft.com/office/drawing/2014/main" id="{4CE0B42F-14B3-1744-91DE-BF72CDAEBAF0}"/>
              </a:ext>
            </a:extLst>
          </p:cNvPr>
          <p:cNvPicPr>
            <a:picLocks noChangeAspect="1"/>
          </p:cNvPicPr>
          <p:nvPr/>
        </p:nvPicPr>
        <p:blipFill>
          <a:blip r:embed="rId2"/>
          <a:stretch>
            <a:fillRect/>
          </a:stretch>
        </p:blipFill>
        <p:spPr>
          <a:xfrm>
            <a:off x="1190356" y="1432062"/>
            <a:ext cx="9811287" cy="4495773"/>
          </a:xfrm>
          <a:prstGeom prst="rect">
            <a:avLst/>
          </a:prstGeom>
          <a:ln w="12700">
            <a:solidFill>
              <a:schemeClr val="tx1"/>
            </a:solidFill>
          </a:ln>
        </p:spPr>
      </p:pic>
    </p:spTree>
    <p:extLst>
      <p:ext uri="{BB962C8B-B14F-4D97-AF65-F5344CB8AC3E}">
        <p14:creationId xmlns:p14="http://schemas.microsoft.com/office/powerpoint/2010/main" val="1371776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8</a:t>
            </a:r>
          </a:p>
        </p:txBody>
      </p:sp>
      <p:pic>
        <p:nvPicPr>
          <p:cNvPr id="4" name="Picture 3">
            <a:extLst>
              <a:ext uri="{FF2B5EF4-FFF2-40B4-BE49-F238E27FC236}">
                <a16:creationId xmlns:a16="http://schemas.microsoft.com/office/drawing/2014/main" id="{BECDCE3D-71B3-2F4C-A792-074BD001A58E}"/>
              </a:ext>
            </a:extLst>
          </p:cNvPr>
          <p:cNvPicPr>
            <a:picLocks noChangeAspect="1"/>
          </p:cNvPicPr>
          <p:nvPr/>
        </p:nvPicPr>
        <p:blipFill>
          <a:blip r:embed="rId2"/>
          <a:stretch>
            <a:fillRect/>
          </a:stretch>
        </p:blipFill>
        <p:spPr>
          <a:xfrm>
            <a:off x="1189184" y="1292771"/>
            <a:ext cx="9813632" cy="5167455"/>
          </a:xfrm>
          <a:prstGeom prst="rect">
            <a:avLst/>
          </a:prstGeom>
          <a:ln w="12700">
            <a:solidFill>
              <a:schemeClr val="tx1"/>
            </a:solidFill>
          </a:ln>
        </p:spPr>
      </p:pic>
    </p:spTree>
    <p:extLst>
      <p:ext uri="{BB962C8B-B14F-4D97-AF65-F5344CB8AC3E}">
        <p14:creationId xmlns:p14="http://schemas.microsoft.com/office/powerpoint/2010/main" val="3507082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9</a:t>
            </a:r>
          </a:p>
        </p:txBody>
      </p:sp>
      <p:pic>
        <p:nvPicPr>
          <p:cNvPr id="4" name="Picture 3">
            <a:extLst>
              <a:ext uri="{FF2B5EF4-FFF2-40B4-BE49-F238E27FC236}">
                <a16:creationId xmlns:a16="http://schemas.microsoft.com/office/drawing/2014/main" id="{E61B1357-2C65-6C4A-967A-94EF1609DF77}"/>
              </a:ext>
            </a:extLst>
          </p:cNvPr>
          <p:cNvPicPr>
            <a:picLocks noChangeAspect="1"/>
          </p:cNvPicPr>
          <p:nvPr/>
        </p:nvPicPr>
        <p:blipFill>
          <a:blip r:embed="rId2"/>
          <a:stretch>
            <a:fillRect/>
          </a:stretch>
        </p:blipFill>
        <p:spPr>
          <a:xfrm>
            <a:off x="3550001" y="1536102"/>
            <a:ext cx="5091997" cy="4800014"/>
          </a:xfrm>
          <a:prstGeom prst="rect">
            <a:avLst/>
          </a:prstGeom>
        </p:spPr>
      </p:pic>
    </p:spTree>
    <p:extLst>
      <p:ext uri="{BB962C8B-B14F-4D97-AF65-F5344CB8AC3E}">
        <p14:creationId xmlns:p14="http://schemas.microsoft.com/office/powerpoint/2010/main" val="20673022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10</a:t>
            </a:r>
          </a:p>
        </p:txBody>
      </p:sp>
      <p:pic>
        <p:nvPicPr>
          <p:cNvPr id="4" name="Picture 3">
            <a:extLst>
              <a:ext uri="{FF2B5EF4-FFF2-40B4-BE49-F238E27FC236}">
                <a16:creationId xmlns:a16="http://schemas.microsoft.com/office/drawing/2014/main" id="{4EBF8A6D-E487-3D48-B2D8-A1E0EE16DABE}"/>
              </a:ext>
            </a:extLst>
          </p:cNvPr>
          <p:cNvPicPr>
            <a:picLocks noChangeAspect="1"/>
          </p:cNvPicPr>
          <p:nvPr/>
        </p:nvPicPr>
        <p:blipFill>
          <a:blip r:embed="rId3"/>
          <a:stretch>
            <a:fillRect/>
          </a:stretch>
        </p:blipFill>
        <p:spPr>
          <a:xfrm>
            <a:off x="1103586" y="1423056"/>
            <a:ext cx="9984828" cy="4913060"/>
          </a:xfrm>
          <a:prstGeom prst="rect">
            <a:avLst/>
          </a:prstGeom>
          <a:ln w="12700">
            <a:solidFill>
              <a:schemeClr val="tx1"/>
            </a:solidFill>
          </a:ln>
        </p:spPr>
      </p:pic>
    </p:spTree>
    <p:extLst>
      <p:ext uri="{BB962C8B-B14F-4D97-AF65-F5344CB8AC3E}">
        <p14:creationId xmlns:p14="http://schemas.microsoft.com/office/powerpoint/2010/main" val="23219107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10</a:t>
            </a:r>
          </a:p>
        </p:txBody>
      </p:sp>
      <p:pic>
        <p:nvPicPr>
          <p:cNvPr id="3" name="Picture 2">
            <a:extLst>
              <a:ext uri="{FF2B5EF4-FFF2-40B4-BE49-F238E27FC236}">
                <a16:creationId xmlns:a16="http://schemas.microsoft.com/office/drawing/2014/main" id="{025418B6-0860-C440-87D0-8346F9999FC5}"/>
              </a:ext>
            </a:extLst>
          </p:cNvPr>
          <p:cNvPicPr>
            <a:picLocks noChangeAspect="1"/>
          </p:cNvPicPr>
          <p:nvPr/>
        </p:nvPicPr>
        <p:blipFill>
          <a:blip r:embed="rId3"/>
          <a:stretch>
            <a:fillRect/>
          </a:stretch>
        </p:blipFill>
        <p:spPr>
          <a:xfrm>
            <a:off x="2684040" y="1261240"/>
            <a:ext cx="6823920" cy="4808483"/>
          </a:xfrm>
          <a:prstGeom prst="rect">
            <a:avLst/>
          </a:prstGeom>
          <a:ln w="12700">
            <a:solidFill>
              <a:schemeClr val="tx1"/>
            </a:solidFill>
          </a:ln>
        </p:spPr>
      </p:pic>
    </p:spTree>
    <p:extLst>
      <p:ext uri="{BB962C8B-B14F-4D97-AF65-F5344CB8AC3E}">
        <p14:creationId xmlns:p14="http://schemas.microsoft.com/office/powerpoint/2010/main" val="33201390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10</a:t>
            </a:r>
          </a:p>
        </p:txBody>
      </p:sp>
      <p:pic>
        <p:nvPicPr>
          <p:cNvPr id="4" name="Picture 3">
            <a:extLst>
              <a:ext uri="{FF2B5EF4-FFF2-40B4-BE49-F238E27FC236}">
                <a16:creationId xmlns:a16="http://schemas.microsoft.com/office/drawing/2014/main" id="{27958A3D-B1B0-D241-AACD-F2790BD34470}"/>
              </a:ext>
            </a:extLst>
          </p:cNvPr>
          <p:cNvPicPr>
            <a:picLocks noChangeAspect="1"/>
          </p:cNvPicPr>
          <p:nvPr/>
        </p:nvPicPr>
        <p:blipFill>
          <a:blip r:embed="rId3"/>
          <a:stretch>
            <a:fillRect/>
          </a:stretch>
        </p:blipFill>
        <p:spPr>
          <a:xfrm>
            <a:off x="1166648" y="1418677"/>
            <a:ext cx="9858703" cy="4826657"/>
          </a:xfrm>
          <a:prstGeom prst="rect">
            <a:avLst/>
          </a:prstGeom>
          <a:ln w="12700">
            <a:solidFill>
              <a:schemeClr val="tx1"/>
            </a:solidFill>
          </a:ln>
        </p:spPr>
      </p:pic>
    </p:spTree>
    <p:extLst>
      <p:ext uri="{BB962C8B-B14F-4D97-AF65-F5344CB8AC3E}">
        <p14:creationId xmlns:p14="http://schemas.microsoft.com/office/powerpoint/2010/main" val="34289208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11</a:t>
            </a:r>
          </a:p>
        </p:txBody>
      </p:sp>
      <p:pic>
        <p:nvPicPr>
          <p:cNvPr id="4" name="Picture 3">
            <a:extLst>
              <a:ext uri="{FF2B5EF4-FFF2-40B4-BE49-F238E27FC236}">
                <a16:creationId xmlns:a16="http://schemas.microsoft.com/office/drawing/2014/main" id="{72F3E8AF-2484-FD41-BD2F-446D6F0E4AFC}"/>
              </a:ext>
            </a:extLst>
          </p:cNvPr>
          <p:cNvPicPr>
            <a:picLocks noChangeAspect="1"/>
          </p:cNvPicPr>
          <p:nvPr/>
        </p:nvPicPr>
        <p:blipFill>
          <a:blip r:embed="rId2"/>
          <a:stretch>
            <a:fillRect/>
          </a:stretch>
        </p:blipFill>
        <p:spPr>
          <a:xfrm>
            <a:off x="2012507" y="1261158"/>
            <a:ext cx="8166985" cy="5074958"/>
          </a:xfrm>
          <a:prstGeom prst="rect">
            <a:avLst/>
          </a:prstGeom>
        </p:spPr>
      </p:pic>
    </p:spTree>
    <p:extLst>
      <p:ext uri="{BB962C8B-B14F-4D97-AF65-F5344CB8AC3E}">
        <p14:creationId xmlns:p14="http://schemas.microsoft.com/office/powerpoint/2010/main" val="8118229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6DC8-A558-6244-A7ED-19EC552CC5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809287-D659-1C40-B428-823223C633B2}"/>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D0E145EA-95EC-0345-A547-C78F67DBDECA}"/>
              </a:ext>
            </a:extLst>
          </p:cNvPr>
          <p:cNvPicPr>
            <a:picLocks noChangeAspect="1"/>
          </p:cNvPicPr>
          <p:nvPr/>
        </p:nvPicPr>
        <p:blipFill>
          <a:blip r:embed="rId3"/>
          <a:stretch>
            <a:fillRect/>
          </a:stretch>
        </p:blipFill>
        <p:spPr>
          <a:xfrm>
            <a:off x="157698" y="0"/>
            <a:ext cx="11876603" cy="6858000"/>
          </a:xfrm>
          <a:prstGeom prst="rect">
            <a:avLst/>
          </a:prstGeom>
        </p:spPr>
      </p:pic>
    </p:spTree>
    <p:extLst>
      <p:ext uri="{BB962C8B-B14F-4D97-AF65-F5344CB8AC3E}">
        <p14:creationId xmlns:p14="http://schemas.microsoft.com/office/powerpoint/2010/main" val="3313393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11</a:t>
            </a:r>
          </a:p>
        </p:txBody>
      </p:sp>
      <p:pic>
        <p:nvPicPr>
          <p:cNvPr id="3" name="Picture 2">
            <a:extLst>
              <a:ext uri="{FF2B5EF4-FFF2-40B4-BE49-F238E27FC236}">
                <a16:creationId xmlns:a16="http://schemas.microsoft.com/office/drawing/2014/main" id="{988C0B82-2B23-074F-9397-1F0B62067272}"/>
              </a:ext>
            </a:extLst>
          </p:cNvPr>
          <p:cNvPicPr>
            <a:picLocks noChangeAspect="1"/>
          </p:cNvPicPr>
          <p:nvPr/>
        </p:nvPicPr>
        <p:blipFill>
          <a:blip r:embed="rId2"/>
          <a:stretch>
            <a:fillRect/>
          </a:stretch>
        </p:blipFill>
        <p:spPr>
          <a:xfrm>
            <a:off x="1428482" y="1292772"/>
            <a:ext cx="9335036" cy="4945046"/>
          </a:xfrm>
          <a:prstGeom prst="rect">
            <a:avLst/>
          </a:prstGeom>
          <a:ln w="12700">
            <a:solidFill>
              <a:schemeClr val="tx1"/>
            </a:solidFill>
          </a:ln>
        </p:spPr>
      </p:pic>
    </p:spTree>
    <p:extLst>
      <p:ext uri="{BB962C8B-B14F-4D97-AF65-F5344CB8AC3E}">
        <p14:creationId xmlns:p14="http://schemas.microsoft.com/office/powerpoint/2010/main" val="30561022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A240-3F9D-B04F-8F97-841B02EAC2E9}"/>
              </a:ext>
            </a:extLst>
          </p:cNvPr>
          <p:cNvSpPr>
            <a:spLocks noGrp="1"/>
          </p:cNvSpPr>
          <p:nvPr>
            <p:ph type="title"/>
          </p:nvPr>
        </p:nvSpPr>
        <p:spPr/>
        <p:txBody>
          <a:bodyPr/>
          <a:lstStyle/>
          <a:p>
            <a:r>
              <a:rPr lang="en-US" dirty="0"/>
              <a:t>EMS E5 Trial</a:t>
            </a:r>
          </a:p>
        </p:txBody>
      </p:sp>
    </p:spTree>
    <p:extLst>
      <p:ext uri="{BB962C8B-B14F-4D97-AF65-F5344CB8AC3E}">
        <p14:creationId xmlns:p14="http://schemas.microsoft.com/office/powerpoint/2010/main" val="33130534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Add and Enterprise Mobility + Security Trial to your Office 365 E5</a:t>
            </a:r>
          </a:p>
        </p:txBody>
      </p:sp>
      <p:sp>
        <p:nvSpPr>
          <p:cNvPr id="4" name="TextBox 3">
            <a:extLst>
              <a:ext uri="{FF2B5EF4-FFF2-40B4-BE49-F238E27FC236}">
                <a16:creationId xmlns:a16="http://schemas.microsoft.com/office/drawing/2014/main" id="{E8740E5A-9E6E-674B-B4E7-F61587B9856E}"/>
              </a:ext>
            </a:extLst>
          </p:cNvPr>
          <p:cNvSpPr txBox="1"/>
          <p:nvPr/>
        </p:nvSpPr>
        <p:spPr>
          <a:xfrm>
            <a:off x="583558" y="1238081"/>
            <a:ext cx="10890948"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2"/>
              </a:rPr>
              <a:t>https://www.microsoft.com/en-us/cloud-platform/enterprise-mobility-security-pricing</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Can only trial E5</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0AB7157A-B249-DD43-B760-6F0B5E0F3DA7}"/>
              </a:ext>
            </a:extLst>
          </p:cNvPr>
          <p:cNvPicPr>
            <a:picLocks noChangeAspect="1"/>
          </p:cNvPicPr>
          <p:nvPr/>
        </p:nvPicPr>
        <p:blipFill>
          <a:blip r:embed="rId3"/>
          <a:stretch>
            <a:fillRect/>
          </a:stretch>
        </p:blipFill>
        <p:spPr>
          <a:xfrm>
            <a:off x="1025457" y="2678839"/>
            <a:ext cx="10007150" cy="4073965"/>
          </a:xfrm>
          <a:prstGeom prst="rect">
            <a:avLst/>
          </a:prstGeom>
          <a:ln w="12700">
            <a:solidFill>
              <a:schemeClr val="tx1"/>
            </a:solidFill>
          </a:ln>
        </p:spPr>
      </p:pic>
    </p:spTree>
    <p:extLst>
      <p:ext uri="{BB962C8B-B14F-4D97-AF65-F5344CB8AC3E}">
        <p14:creationId xmlns:p14="http://schemas.microsoft.com/office/powerpoint/2010/main" val="25597526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If you’re already signed in</a:t>
            </a:r>
          </a:p>
        </p:txBody>
      </p:sp>
      <p:pic>
        <p:nvPicPr>
          <p:cNvPr id="2" name="Picture 1">
            <a:extLst>
              <a:ext uri="{FF2B5EF4-FFF2-40B4-BE49-F238E27FC236}">
                <a16:creationId xmlns:a16="http://schemas.microsoft.com/office/drawing/2014/main" id="{D5C3349A-AD8E-C54F-BFB9-311283B7673D}"/>
              </a:ext>
            </a:extLst>
          </p:cNvPr>
          <p:cNvPicPr>
            <a:picLocks noChangeAspect="1"/>
          </p:cNvPicPr>
          <p:nvPr/>
        </p:nvPicPr>
        <p:blipFill>
          <a:blip r:embed="rId2"/>
          <a:stretch>
            <a:fillRect/>
          </a:stretch>
        </p:blipFill>
        <p:spPr>
          <a:xfrm>
            <a:off x="2210833" y="1801862"/>
            <a:ext cx="7770333" cy="4140144"/>
          </a:xfrm>
          <a:prstGeom prst="rect">
            <a:avLst/>
          </a:prstGeom>
          <a:ln w="12700">
            <a:solidFill>
              <a:schemeClr val="tx1"/>
            </a:solidFill>
          </a:ln>
        </p:spPr>
      </p:pic>
    </p:spTree>
    <p:extLst>
      <p:ext uri="{BB962C8B-B14F-4D97-AF65-F5344CB8AC3E}">
        <p14:creationId xmlns:p14="http://schemas.microsoft.com/office/powerpoint/2010/main" val="4083285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If you’re not signed in</a:t>
            </a:r>
          </a:p>
        </p:txBody>
      </p:sp>
      <p:pic>
        <p:nvPicPr>
          <p:cNvPr id="4" name="Picture 3">
            <a:extLst>
              <a:ext uri="{FF2B5EF4-FFF2-40B4-BE49-F238E27FC236}">
                <a16:creationId xmlns:a16="http://schemas.microsoft.com/office/drawing/2014/main" id="{01EC4D37-1E09-764D-9BA3-E1C5F80BF47A}"/>
              </a:ext>
            </a:extLst>
          </p:cNvPr>
          <p:cNvPicPr>
            <a:picLocks noChangeAspect="1"/>
          </p:cNvPicPr>
          <p:nvPr/>
        </p:nvPicPr>
        <p:blipFill>
          <a:blip r:embed="rId2"/>
          <a:stretch>
            <a:fillRect/>
          </a:stretch>
        </p:blipFill>
        <p:spPr>
          <a:xfrm>
            <a:off x="1593727" y="1364892"/>
            <a:ext cx="9004545" cy="4753631"/>
          </a:xfrm>
          <a:prstGeom prst="rect">
            <a:avLst/>
          </a:prstGeom>
          <a:ln w="12700">
            <a:solidFill>
              <a:schemeClr val="tx1"/>
            </a:solidFill>
          </a:ln>
        </p:spPr>
      </p:pic>
    </p:spTree>
    <p:extLst>
      <p:ext uri="{BB962C8B-B14F-4D97-AF65-F5344CB8AC3E}">
        <p14:creationId xmlns:p14="http://schemas.microsoft.com/office/powerpoint/2010/main" val="3869566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Add the trial</a:t>
            </a:r>
          </a:p>
        </p:txBody>
      </p:sp>
      <p:pic>
        <p:nvPicPr>
          <p:cNvPr id="2" name="Picture 1">
            <a:extLst>
              <a:ext uri="{FF2B5EF4-FFF2-40B4-BE49-F238E27FC236}">
                <a16:creationId xmlns:a16="http://schemas.microsoft.com/office/drawing/2014/main" id="{F8B042D4-E109-684B-A5F2-23AB5D9292C2}"/>
              </a:ext>
            </a:extLst>
          </p:cNvPr>
          <p:cNvPicPr>
            <a:picLocks noChangeAspect="1"/>
          </p:cNvPicPr>
          <p:nvPr/>
        </p:nvPicPr>
        <p:blipFill>
          <a:blip r:embed="rId2"/>
          <a:stretch>
            <a:fillRect/>
          </a:stretch>
        </p:blipFill>
        <p:spPr>
          <a:xfrm>
            <a:off x="583558" y="1883506"/>
            <a:ext cx="4645737" cy="3090988"/>
          </a:xfrm>
          <a:prstGeom prst="rect">
            <a:avLst/>
          </a:prstGeom>
          <a:ln w="12700">
            <a:solidFill>
              <a:schemeClr val="tx1"/>
            </a:solidFill>
          </a:ln>
        </p:spPr>
      </p:pic>
      <p:pic>
        <p:nvPicPr>
          <p:cNvPr id="5" name="Picture 4">
            <a:extLst>
              <a:ext uri="{FF2B5EF4-FFF2-40B4-BE49-F238E27FC236}">
                <a16:creationId xmlns:a16="http://schemas.microsoft.com/office/drawing/2014/main" id="{13AE1352-79BA-B741-A2E0-DD1D6FAF2BB3}"/>
              </a:ext>
            </a:extLst>
          </p:cNvPr>
          <p:cNvPicPr>
            <a:picLocks noChangeAspect="1"/>
          </p:cNvPicPr>
          <p:nvPr/>
        </p:nvPicPr>
        <p:blipFill>
          <a:blip r:embed="rId3"/>
          <a:stretch>
            <a:fillRect/>
          </a:stretch>
        </p:blipFill>
        <p:spPr>
          <a:xfrm>
            <a:off x="6326195" y="1883506"/>
            <a:ext cx="5272012" cy="3090988"/>
          </a:xfrm>
          <a:prstGeom prst="rect">
            <a:avLst/>
          </a:prstGeom>
          <a:ln w="12700">
            <a:solidFill>
              <a:schemeClr val="tx1"/>
            </a:solidFill>
          </a:ln>
        </p:spPr>
      </p:pic>
    </p:spTree>
    <p:extLst>
      <p:ext uri="{BB962C8B-B14F-4D97-AF65-F5344CB8AC3E}">
        <p14:creationId xmlns:p14="http://schemas.microsoft.com/office/powerpoint/2010/main" val="177748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Verify and assign licenses</a:t>
            </a:r>
          </a:p>
        </p:txBody>
      </p:sp>
      <p:pic>
        <p:nvPicPr>
          <p:cNvPr id="6" name="Picture 5">
            <a:extLst>
              <a:ext uri="{FF2B5EF4-FFF2-40B4-BE49-F238E27FC236}">
                <a16:creationId xmlns:a16="http://schemas.microsoft.com/office/drawing/2014/main" id="{FC510797-DBB7-BC46-A5D2-496C279D72A9}"/>
              </a:ext>
            </a:extLst>
          </p:cNvPr>
          <p:cNvPicPr>
            <a:picLocks noChangeAspect="1"/>
          </p:cNvPicPr>
          <p:nvPr/>
        </p:nvPicPr>
        <p:blipFill>
          <a:blip r:embed="rId2"/>
          <a:stretch>
            <a:fillRect/>
          </a:stretch>
        </p:blipFill>
        <p:spPr>
          <a:xfrm>
            <a:off x="671639" y="1513788"/>
            <a:ext cx="10848722" cy="4316314"/>
          </a:xfrm>
          <a:prstGeom prst="rect">
            <a:avLst/>
          </a:prstGeom>
        </p:spPr>
      </p:pic>
    </p:spTree>
    <p:extLst>
      <p:ext uri="{BB962C8B-B14F-4D97-AF65-F5344CB8AC3E}">
        <p14:creationId xmlns:p14="http://schemas.microsoft.com/office/powerpoint/2010/main" val="8458375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Assign licenses</a:t>
            </a:r>
          </a:p>
        </p:txBody>
      </p:sp>
      <p:pic>
        <p:nvPicPr>
          <p:cNvPr id="2" name="Picture 1">
            <a:extLst>
              <a:ext uri="{FF2B5EF4-FFF2-40B4-BE49-F238E27FC236}">
                <a16:creationId xmlns:a16="http://schemas.microsoft.com/office/drawing/2014/main" id="{C9928557-90A5-8A4B-AE62-E8DCCD0242BE}"/>
              </a:ext>
            </a:extLst>
          </p:cNvPr>
          <p:cNvPicPr>
            <a:picLocks noChangeAspect="1"/>
          </p:cNvPicPr>
          <p:nvPr/>
        </p:nvPicPr>
        <p:blipFill>
          <a:blip r:embed="rId2"/>
          <a:stretch>
            <a:fillRect/>
          </a:stretch>
        </p:blipFill>
        <p:spPr>
          <a:xfrm>
            <a:off x="655791" y="1186208"/>
            <a:ext cx="10880417" cy="4485584"/>
          </a:xfrm>
          <a:prstGeom prst="rect">
            <a:avLst/>
          </a:prstGeom>
        </p:spPr>
      </p:pic>
    </p:spTree>
    <p:extLst>
      <p:ext uri="{BB962C8B-B14F-4D97-AF65-F5344CB8AC3E}">
        <p14:creationId xmlns:p14="http://schemas.microsoft.com/office/powerpoint/2010/main" val="6007815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1B5A4-8CDB-3D4C-85C9-A372885D779C}"/>
              </a:ext>
            </a:extLst>
          </p:cNvPr>
          <p:cNvSpPr>
            <a:spLocks noGrp="1"/>
          </p:cNvSpPr>
          <p:nvPr>
            <p:ph type="title"/>
          </p:nvPr>
        </p:nvSpPr>
        <p:spPr/>
        <p:txBody>
          <a:bodyPr/>
          <a:lstStyle/>
          <a:p>
            <a:r>
              <a:rPr lang="en-US" dirty="0"/>
              <a:t>Assign licenses</a:t>
            </a:r>
          </a:p>
        </p:txBody>
      </p:sp>
      <p:pic>
        <p:nvPicPr>
          <p:cNvPr id="4" name="Picture 3">
            <a:extLst>
              <a:ext uri="{FF2B5EF4-FFF2-40B4-BE49-F238E27FC236}">
                <a16:creationId xmlns:a16="http://schemas.microsoft.com/office/drawing/2014/main" id="{1949B5F5-A0DF-6145-8CF7-4A7ED202D0FD}"/>
              </a:ext>
            </a:extLst>
          </p:cNvPr>
          <p:cNvPicPr>
            <a:picLocks noChangeAspect="1"/>
          </p:cNvPicPr>
          <p:nvPr/>
        </p:nvPicPr>
        <p:blipFill>
          <a:blip r:embed="rId2"/>
          <a:stretch>
            <a:fillRect/>
          </a:stretch>
        </p:blipFill>
        <p:spPr>
          <a:xfrm>
            <a:off x="581024" y="1050528"/>
            <a:ext cx="2900729" cy="2378472"/>
          </a:xfrm>
          <a:prstGeom prst="rect">
            <a:avLst/>
          </a:prstGeom>
        </p:spPr>
      </p:pic>
      <p:pic>
        <p:nvPicPr>
          <p:cNvPr id="5" name="Picture 4">
            <a:extLst>
              <a:ext uri="{FF2B5EF4-FFF2-40B4-BE49-F238E27FC236}">
                <a16:creationId xmlns:a16="http://schemas.microsoft.com/office/drawing/2014/main" id="{1DC80A2F-B6E6-1946-B52C-1B2FA6759280}"/>
              </a:ext>
            </a:extLst>
          </p:cNvPr>
          <p:cNvPicPr>
            <a:picLocks noChangeAspect="1"/>
          </p:cNvPicPr>
          <p:nvPr/>
        </p:nvPicPr>
        <p:blipFill>
          <a:blip r:embed="rId3"/>
          <a:stretch>
            <a:fillRect/>
          </a:stretch>
        </p:blipFill>
        <p:spPr>
          <a:xfrm>
            <a:off x="3927217" y="1050528"/>
            <a:ext cx="3083260" cy="5285588"/>
          </a:xfrm>
          <a:prstGeom prst="rect">
            <a:avLst/>
          </a:prstGeom>
        </p:spPr>
      </p:pic>
      <p:pic>
        <p:nvPicPr>
          <p:cNvPr id="6" name="Picture 5">
            <a:extLst>
              <a:ext uri="{FF2B5EF4-FFF2-40B4-BE49-F238E27FC236}">
                <a16:creationId xmlns:a16="http://schemas.microsoft.com/office/drawing/2014/main" id="{6BF424B5-4464-2944-AA7D-032BD50E72F5}"/>
              </a:ext>
            </a:extLst>
          </p:cNvPr>
          <p:cNvPicPr>
            <a:picLocks noChangeAspect="1"/>
          </p:cNvPicPr>
          <p:nvPr/>
        </p:nvPicPr>
        <p:blipFill>
          <a:blip r:embed="rId4"/>
          <a:stretch>
            <a:fillRect/>
          </a:stretch>
        </p:blipFill>
        <p:spPr>
          <a:xfrm>
            <a:off x="7685696" y="1050528"/>
            <a:ext cx="3922746" cy="2615164"/>
          </a:xfrm>
          <a:prstGeom prst="rect">
            <a:avLst/>
          </a:prstGeom>
        </p:spPr>
      </p:pic>
    </p:spTree>
    <p:extLst>
      <p:ext uri="{BB962C8B-B14F-4D97-AF65-F5344CB8AC3E}">
        <p14:creationId xmlns:p14="http://schemas.microsoft.com/office/powerpoint/2010/main" val="14115700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968C-01E8-F244-ACD9-1C2BD81D41BC}"/>
              </a:ext>
            </a:extLst>
          </p:cNvPr>
          <p:cNvSpPr>
            <a:spLocks noGrp="1"/>
          </p:cNvSpPr>
          <p:nvPr>
            <p:ph type="title"/>
          </p:nvPr>
        </p:nvSpPr>
        <p:spPr/>
        <p:txBody>
          <a:bodyPr/>
          <a:lstStyle/>
          <a:p>
            <a:r>
              <a:rPr lang="en-US" dirty="0"/>
              <a:t>Your Office 365 E5 + Microsoft 365 E5 demo/trial tenant are ready to go!</a:t>
            </a:r>
          </a:p>
        </p:txBody>
      </p:sp>
      <p:pic>
        <p:nvPicPr>
          <p:cNvPr id="3" name="Picture 2">
            <a:extLst>
              <a:ext uri="{FF2B5EF4-FFF2-40B4-BE49-F238E27FC236}">
                <a16:creationId xmlns:a16="http://schemas.microsoft.com/office/drawing/2014/main" id="{54D53D14-C396-024E-82DE-DECACCA7F332}"/>
              </a:ext>
            </a:extLst>
          </p:cNvPr>
          <p:cNvPicPr>
            <a:picLocks noChangeAspect="1"/>
          </p:cNvPicPr>
          <p:nvPr/>
        </p:nvPicPr>
        <p:blipFill>
          <a:blip r:embed="rId2"/>
          <a:stretch>
            <a:fillRect/>
          </a:stretch>
        </p:blipFill>
        <p:spPr>
          <a:xfrm>
            <a:off x="2623963" y="1242180"/>
            <a:ext cx="6944073" cy="5093936"/>
          </a:xfrm>
          <a:prstGeom prst="rect">
            <a:avLst/>
          </a:prstGeom>
        </p:spPr>
      </p:pic>
    </p:spTree>
    <p:extLst>
      <p:ext uri="{BB962C8B-B14F-4D97-AF65-F5344CB8AC3E}">
        <p14:creationId xmlns:p14="http://schemas.microsoft.com/office/powerpoint/2010/main" val="25539104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3"/>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Day Three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22191034"/>
              </p:ext>
            </p:extLst>
          </p:nvPr>
        </p:nvGraphicFramePr>
        <p:xfrm>
          <a:off x="306745" y="1119856"/>
          <a:ext cx="11578510" cy="4998720"/>
        </p:xfrm>
        <a:graphic>
          <a:graphicData uri="http://schemas.openxmlformats.org/drawingml/2006/table">
            <a:tbl>
              <a:tblPr firstRow="1" bandRow="1">
                <a:tableStyleId>{5C22544A-7EE6-4342-B048-85BDC9FD1C3A}</a:tableStyleId>
              </a:tblPr>
              <a:tblGrid>
                <a:gridCol w="2381889">
                  <a:extLst>
                    <a:ext uri="{9D8B030D-6E8A-4147-A177-3AD203B41FA5}">
                      <a16:colId xmlns:a16="http://schemas.microsoft.com/office/drawing/2014/main" val="1533429931"/>
                    </a:ext>
                  </a:extLst>
                </a:gridCol>
                <a:gridCol w="4468775">
                  <a:extLst>
                    <a:ext uri="{9D8B030D-6E8A-4147-A177-3AD203B41FA5}">
                      <a16:colId xmlns:a16="http://schemas.microsoft.com/office/drawing/2014/main" val="1780966770"/>
                    </a:ext>
                  </a:extLst>
                </a:gridCol>
                <a:gridCol w="377972">
                  <a:extLst>
                    <a:ext uri="{9D8B030D-6E8A-4147-A177-3AD203B41FA5}">
                      <a16:colId xmlns:a16="http://schemas.microsoft.com/office/drawing/2014/main" val="4131387068"/>
                    </a:ext>
                  </a:extLst>
                </a:gridCol>
                <a:gridCol w="4349874">
                  <a:extLst>
                    <a:ext uri="{9D8B030D-6E8A-4147-A177-3AD203B41FA5}">
                      <a16:colId xmlns:a16="http://schemas.microsoft.com/office/drawing/2014/main" val="2944646414"/>
                    </a:ext>
                  </a:extLst>
                </a:gridCol>
              </a:tblGrid>
              <a:tr h="500028">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500028">
                <a:tc>
                  <a:txBody>
                    <a:bodyPr/>
                    <a:lstStyle/>
                    <a:p>
                      <a:pPr algn="ctr"/>
                      <a:r>
                        <a:rPr lang="en-US" sz="2800" dirty="0"/>
                        <a:t>7:30 – 8:00</a:t>
                      </a:r>
                    </a:p>
                  </a:txBody>
                  <a:tcPr/>
                </a:tc>
                <a:tc gridSpan="3">
                  <a:txBody>
                    <a:bodyPr/>
                    <a:lstStyle/>
                    <a:p>
                      <a:pPr algn="ctr"/>
                      <a:r>
                        <a:rPr lang="en-US" sz="2800" dirty="0"/>
                        <a:t>Welcome / Check 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500028">
                <a:tc>
                  <a:txBody>
                    <a:bodyPr/>
                    <a:lstStyle/>
                    <a:p>
                      <a:pPr algn="ctr"/>
                      <a:r>
                        <a:rPr lang="en-US" sz="2800" b="1" dirty="0"/>
                        <a:t>8:00 – 9:00</a:t>
                      </a:r>
                    </a:p>
                  </a:txBody>
                  <a:tcPr/>
                </a:tc>
                <a:tc gridSpan="2">
                  <a:txBody>
                    <a:bodyPr/>
                    <a:lstStyle/>
                    <a:p>
                      <a:pPr algn="ctr"/>
                      <a:r>
                        <a:rPr lang="en-US" sz="2800" b="1" dirty="0"/>
                        <a:t>Security, and Compliance</a:t>
                      </a:r>
                    </a:p>
                  </a:txBody>
                  <a:tcPr/>
                </a:tc>
                <a:tc hMerge="1">
                  <a:txBody>
                    <a:bodyPr/>
                    <a:lstStyle/>
                    <a:p>
                      <a:pPr algn="ctr"/>
                      <a:r>
                        <a:rPr lang="en-US" sz="2800" b="1" dirty="0"/>
                        <a:t>Interactive Discussion</a:t>
                      </a:r>
                    </a:p>
                  </a:txBody>
                  <a:tcPr/>
                </a:tc>
                <a:tc>
                  <a:txBody>
                    <a:bodyPr/>
                    <a:lstStyle/>
                    <a:p>
                      <a:pPr algn="ctr"/>
                      <a:r>
                        <a:rPr lang="en-US" sz="2800" b="1" dirty="0"/>
                        <a:t>Interactive Discussion</a:t>
                      </a:r>
                    </a:p>
                  </a:txBody>
                  <a:tcPr/>
                </a:tc>
                <a:extLst>
                  <a:ext uri="{0D108BD9-81ED-4DB2-BD59-A6C34878D82A}">
                    <a16:rowId xmlns:a16="http://schemas.microsoft.com/office/drawing/2014/main" val="1275233175"/>
                  </a:ext>
                </a:extLst>
              </a:tr>
              <a:tr h="500028">
                <a:tc>
                  <a:txBody>
                    <a:bodyPr/>
                    <a:lstStyle/>
                    <a:p>
                      <a:pPr algn="ctr"/>
                      <a:r>
                        <a:rPr lang="en-US" sz="2800" dirty="0"/>
                        <a:t>9:00 – 9:15</a:t>
                      </a:r>
                    </a:p>
                  </a:txBody>
                  <a:tcPr/>
                </a:tc>
                <a:tc gridSpan="3">
                  <a:txBody>
                    <a:bodyPr/>
                    <a:lstStyle/>
                    <a:p>
                      <a:pPr algn="ctr"/>
                      <a:r>
                        <a:rPr lang="en-US" sz="2800" dirty="0"/>
                        <a:t>Break</a:t>
                      </a:r>
                    </a:p>
                  </a:txBody>
                  <a:tcPr/>
                </a:tc>
                <a:tc hMerge="1">
                  <a:txBody>
                    <a:bodyPr/>
                    <a:lstStyle/>
                    <a:p>
                      <a:endParaRPr lang="en-US"/>
                    </a:p>
                  </a:txBody>
                  <a:tcPr/>
                </a:tc>
                <a:tc hMerge="1">
                  <a:txBody>
                    <a:bodyPr/>
                    <a:lstStyle/>
                    <a:p>
                      <a:pPr algn="ctr"/>
                      <a:endParaRPr lang="en-US" sz="2800" dirty="0"/>
                    </a:p>
                  </a:txBody>
                  <a:tcPr/>
                </a:tc>
                <a:extLst>
                  <a:ext uri="{0D108BD9-81ED-4DB2-BD59-A6C34878D82A}">
                    <a16:rowId xmlns:a16="http://schemas.microsoft.com/office/drawing/2014/main" val="2938127387"/>
                  </a:ext>
                </a:extLst>
              </a:tr>
              <a:tr h="911816">
                <a:tc>
                  <a:txBody>
                    <a:bodyPr/>
                    <a:lstStyle/>
                    <a:p>
                      <a:pPr algn="ctr"/>
                      <a:r>
                        <a:rPr lang="en-US" sz="2800" dirty="0"/>
                        <a:t>9:15 – 11:00</a:t>
                      </a:r>
                    </a:p>
                  </a:txBody>
                  <a:tcPr/>
                </a:tc>
                <a:tc>
                  <a:txBody>
                    <a:bodyPr/>
                    <a:lstStyle/>
                    <a:p>
                      <a:pPr algn="ctr"/>
                      <a:r>
                        <a:rPr lang="en-US" sz="2800" dirty="0"/>
                        <a:t>Design a data protection plan</a:t>
                      </a:r>
                    </a:p>
                  </a:txBody>
                  <a:tcPr/>
                </a:tc>
                <a:tc gridSpan="2">
                  <a:txBody>
                    <a:bodyPr/>
                    <a:lstStyle/>
                    <a:p>
                      <a:pPr algn="ctr"/>
                      <a:r>
                        <a:rPr lang="en-US" sz="2800" dirty="0"/>
                        <a:t>Hands On: Group Work</a:t>
                      </a:r>
                    </a:p>
                  </a:txBody>
                  <a:tcPr/>
                </a:tc>
                <a:tc hMerge="1">
                  <a:txBody>
                    <a:bodyPr/>
                    <a:lstStyle/>
                    <a:p>
                      <a:pPr algn="ctr"/>
                      <a:endParaRPr lang="en-US" sz="2800" dirty="0"/>
                    </a:p>
                  </a:txBody>
                  <a:tcPr/>
                </a:tc>
                <a:extLst>
                  <a:ext uri="{0D108BD9-81ED-4DB2-BD59-A6C34878D82A}">
                    <a16:rowId xmlns:a16="http://schemas.microsoft.com/office/drawing/2014/main" val="3111167242"/>
                  </a:ext>
                </a:extLst>
              </a:tr>
              <a:tr h="500028">
                <a:tc>
                  <a:txBody>
                    <a:bodyPr/>
                    <a:lstStyle/>
                    <a:p>
                      <a:pPr algn="ctr"/>
                      <a:r>
                        <a:rPr lang="en-US" sz="2800" dirty="0"/>
                        <a:t>11:00 – 12:00</a:t>
                      </a:r>
                    </a:p>
                  </a:txBody>
                  <a:tcPr/>
                </a:tc>
                <a:tc gridSpan="3">
                  <a:txBody>
                    <a:bodyPr/>
                    <a:lstStyle/>
                    <a:p>
                      <a:pPr algn="ctr"/>
                      <a:r>
                        <a:rPr lang="en-US" sz="2800" dirty="0"/>
                        <a:t>Lunch</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1177742807"/>
                  </a:ext>
                </a:extLst>
              </a:tr>
              <a:tr h="911816">
                <a:tc>
                  <a:txBody>
                    <a:bodyPr/>
                    <a:lstStyle/>
                    <a:p>
                      <a:pPr algn="ctr"/>
                      <a:r>
                        <a:rPr lang="en-US" sz="2800" dirty="0"/>
                        <a:t>12:00 – 2:00</a:t>
                      </a:r>
                    </a:p>
                  </a:txBody>
                  <a:tcPr/>
                </a:tc>
                <a:tc>
                  <a:txBody>
                    <a:bodyPr/>
                    <a:lstStyle/>
                    <a:p>
                      <a:pPr algn="ctr"/>
                      <a:r>
                        <a:rPr lang="en-US" sz="2800" dirty="0"/>
                        <a:t>Deploy a Microsoft 365 environment</a:t>
                      </a:r>
                    </a:p>
                  </a:txBody>
                  <a:tcPr/>
                </a:tc>
                <a:tc gridSpan="2">
                  <a:txBody>
                    <a:bodyPr/>
                    <a:lstStyle/>
                    <a:p>
                      <a:pPr algn="ctr"/>
                      <a:r>
                        <a:rPr lang="en-US" sz="2800" dirty="0"/>
                        <a:t>Hands On: Group Work</a:t>
                      </a:r>
                    </a:p>
                  </a:txBody>
                  <a:tcPr/>
                </a:tc>
                <a:tc hMerge="1">
                  <a:txBody>
                    <a:bodyPr/>
                    <a:lstStyle/>
                    <a:p>
                      <a:pPr algn="l"/>
                      <a:endParaRPr lang="en-US" sz="2800" dirty="0"/>
                    </a:p>
                  </a:txBody>
                  <a:tcPr/>
                </a:tc>
                <a:extLst>
                  <a:ext uri="{0D108BD9-81ED-4DB2-BD59-A6C34878D82A}">
                    <a16:rowId xmlns:a16="http://schemas.microsoft.com/office/drawing/2014/main" val="4100772960"/>
                  </a:ext>
                </a:extLst>
              </a:tr>
              <a:tr h="500028">
                <a:tc>
                  <a:txBody>
                    <a:bodyPr/>
                    <a:lstStyle/>
                    <a:p>
                      <a:pPr algn="ctr"/>
                      <a:r>
                        <a:rPr lang="en-US" sz="2800" dirty="0"/>
                        <a:t>2:00 </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25083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BF46-5DDA-744D-9C60-242F402B36A7}"/>
              </a:ext>
            </a:extLst>
          </p:cNvPr>
          <p:cNvSpPr>
            <a:spLocks noGrp="1"/>
          </p:cNvSpPr>
          <p:nvPr>
            <p:ph type="title"/>
          </p:nvPr>
        </p:nvSpPr>
        <p:spPr>
          <a:xfrm>
            <a:off x="584200" y="4201728"/>
            <a:ext cx="5671457" cy="706347"/>
          </a:xfrm>
        </p:spPr>
        <p:txBody>
          <a:bodyPr/>
          <a:lstStyle/>
          <a:p>
            <a:r>
              <a:rPr lang="en-US" dirty="0"/>
              <a:t>Device Management</a:t>
            </a:r>
          </a:p>
        </p:txBody>
      </p:sp>
      <p:sp>
        <p:nvSpPr>
          <p:cNvPr id="3" name="Title 1">
            <a:extLst>
              <a:ext uri="{FF2B5EF4-FFF2-40B4-BE49-F238E27FC236}">
                <a16:creationId xmlns:a16="http://schemas.microsoft.com/office/drawing/2014/main" id="{5E260D10-8FA1-A545-AABB-B09FE7C72129}"/>
              </a:ext>
            </a:extLst>
          </p:cNvPr>
          <p:cNvSpPr txBox="1">
            <a:spLocks/>
          </p:cNvSpPr>
          <p:nvPr/>
        </p:nvSpPr>
        <p:spPr>
          <a:xfrm>
            <a:off x="584199" y="5021136"/>
            <a:ext cx="6299486" cy="501676"/>
          </a:xfrm>
          <a:prstGeom prst="rect">
            <a:avLst/>
          </a:prstGeom>
          <a:noFill/>
        </p:spPr>
        <p:txBody>
          <a:bodyPr vert="horz" wrap="square" lIns="0" tIns="0" rIns="0" bIns="91440" rtlCol="0" anchor="b" anchorCtr="0">
            <a:spAutoFit/>
          </a:bodyPr>
          <a:lstStyle>
            <a:lvl1pPr algn="l" defTabSz="914367" rtl="0" eaLnBrk="1" latinLnBrk="0" hangingPunct="1">
              <a:lnSpc>
                <a:spcPct val="95000"/>
              </a:lnSpc>
              <a:spcBef>
                <a:spcPct val="0"/>
              </a:spcBef>
              <a:buNone/>
              <a:defRPr lang="en-US" sz="4200" b="0" kern="1200" cap="none" spc="-50" baseline="0">
                <a:ln w="3175">
                  <a:noFill/>
                </a:ln>
                <a:solidFill>
                  <a:schemeClr val="bg1"/>
                </a:solidFill>
                <a:effectLst/>
                <a:latin typeface="+mj-lt"/>
                <a:ea typeface="+mn-ea"/>
                <a:cs typeface="Segoe UI" panose="020B0502040204020203" pitchFamily="34" charset="0"/>
              </a:defRPr>
            </a:lvl1pPr>
          </a:lstStyle>
          <a:p>
            <a:r>
              <a:rPr lang="en-US" sz="2800" dirty="0"/>
              <a:t>Microsoft Endpoint Manager</a:t>
            </a:r>
          </a:p>
        </p:txBody>
      </p:sp>
    </p:spTree>
    <p:extLst>
      <p:ext uri="{BB962C8B-B14F-4D97-AF65-F5344CB8AC3E}">
        <p14:creationId xmlns:p14="http://schemas.microsoft.com/office/powerpoint/2010/main" val="147702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1119A-A6A1-46C4-B103-E7D02A4C7025}"/>
              </a:ext>
            </a:extLst>
          </p:cNvPr>
          <p:cNvSpPr>
            <a:spLocks noGrp="1"/>
          </p:cNvSpPr>
          <p:nvPr>
            <p:ph type="title"/>
          </p:nvPr>
        </p:nvSpPr>
        <p:spPr/>
        <p:txBody>
          <a:bodyPr/>
          <a:lstStyle/>
          <a:p>
            <a:r>
              <a:rPr lang="en-US" b="0" dirty="0"/>
              <a:t>Management Powered by the M365 Cloud</a:t>
            </a:r>
          </a:p>
        </p:txBody>
      </p:sp>
      <p:graphicFrame>
        <p:nvGraphicFramePr>
          <p:cNvPr id="8" name="Table 7">
            <a:extLst>
              <a:ext uri="{FF2B5EF4-FFF2-40B4-BE49-F238E27FC236}">
                <a16:creationId xmlns:a16="http://schemas.microsoft.com/office/drawing/2014/main" id="{59B53342-71FC-4D0B-9EC6-BE601C8FFD60}"/>
              </a:ext>
            </a:extLst>
          </p:cNvPr>
          <p:cNvGraphicFramePr>
            <a:graphicFrameLocks noGrp="1"/>
          </p:cNvGraphicFramePr>
          <p:nvPr/>
        </p:nvGraphicFramePr>
        <p:xfrm>
          <a:off x="588263" y="1488565"/>
          <a:ext cx="7902048" cy="2595880"/>
        </p:xfrm>
        <a:graphic>
          <a:graphicData uri="http://schemas.openxmlformats.org/drawingml/2006/table">
            <a:tbl>
              <a:tblPr firstRow="1" bandRow="1">
                <a:tableStyleId>{72833802-FEF1-4C79-8D5D-14CF1EAF98D9}</a:tableStyleId>
              </a:tblPr>
              <a:tblGrid>
                <a:gridCol w="6236904">
                  <a:extLst>
                    <a:ext uri="{9D8B030D-6E8A-4147-A177-3AD203B41FA5}">
                      <a16:colId xmlns:a16="http://schemas.microsoft.com/office/drawing/2014/main" val="2826362239"/>
                    </a:ext>
                  </a:extLst>
                </a:gridCol>
                <a:gridCol w="1665144">
                  <a:extLst>
                    <a:ext uri="{9D8B030D-6E8A-4147-A177-3AD203B41FA5}">
                      <a16:colId xmlns:a16="http://schemas.microsoft.com/office/drawing/2014/main" val="2891119414"/>
                    </a:ext>
                  </a:extLst>
                </a:gridCol>
              </a:tblGrid>
              <a:tr h="370840">
                <a:tc>
                  <a:txBody>
                    <a:bodyPr/>
                    <a:lstStyle/>
                    <a:p>
                      <a:endParaRPr lang="en-US" sz="1600"/>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2"/>
                          </a:solidFill>
                        </a:rPr>
                        <a:t>On-premise</a:t>
                      </a:r>
                    </a:p>
                  </a:txBody>
                  <a:tcPr>
                    <a:lnL>
                      <a:noFill/>
                    </a:lnL>
                    <a:lnR>
                      <a:noFill/>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5658886"/>
                  </a:ext>
                </a:extLst>
              </a:tr>
              <a:tr h="370840">
                <a:tc>
                  <a:txBody>
                    <a:bodyPr/>
                    <a:lstStyle/>
                    <a:p>
                      <a:r>
                        <a:rPr lang="en-US" sz="1400"/>
                        <a:t>Traditional OS Deployment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9600454"/>
                  </a:ext>
                </a:extLst>
              </a:tr>
              <a:tr h="370840">
                <a:tc>
                  <a:txBody>
                    <a:bodyPr/>
                    <a:lstStyle/>
                    <a:p>
                      <a:r>
                        <a:rPr lang="en-US" sz="1400"/>
                        <a:t>Win32 app management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5855333"/>
                  </a:ext>
                </a:extLst>
              </a:tr>
              <a:tr h="370840">
                <a:tc>
                  <a:txBody>
                    <a:bodyPr/>
                    <a:lstStyle/>
                    <a:p>
                      <a:r>
                        <a:rPr lang="en-US" sz="1400"/>
                        <a:t>Configuration and GPO</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0167592"/>
                  </a:ext>
                </a:extLst>
              </a:tr>
              <a:tr h="370840">
                <a:tc>
                  <a:txBody>
                    <a:bodyPr/>
                    <a:lstStyle/>
                    <a:p>
                      <a:r>
                        <a:rPr lang="en-US" sz="1400" err="1"/>
                        <a:t>Bitlocker</a:t>
                      </a:r>
                      <a:r>
                        <a:rPr lang="en-US" sz="1400"/>
                        <a:t> Management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410154"/>
                  </a:ext>
                </a:extLst>
              </a:tr>
              <a:tr h="370840">
                <a:tc>
                  <a:txBody>
                    <a:bodyPr/>
                    <a:lstStyle/>
                    <a:p>
                      <a:r>
                        <a:rPr lang="en-US" sz="1400"/>
                        <a:t>Hardware and software inventory</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7983275"/>
                  </a:ext>
                </a:extLst>
              </a:tr>
              <a:tr h="370840">
                <a:tc>
                  <a:txBody>
                    <a:bodyPr/>
                    <a:lstStyle/>
                    <a:p>
                      <a:r>
                        <a:rPr lang="en-US" sz="1400"/>
                        <a:t>Update management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493601"/>
                  </a:ext>
                </a:extLst>
              </a:tr>
            </a:tbl>
          </a:graphicData>
        </a:graphic>
      </p:graphicFrame>
      <p:pic>
        <p:nvPicPr>
          <p:cNvPr id="52" name="Graphic 51">
            <a:extLst>
              <a:ext uri="{FF2B5EF4-FFF2-40B4-BE49-F238E27FC236}">
                <a16:creationId xmlns:a16="http://schemas.microsoft.com/office/drawing/2014/main" id="{23266970-961A-44D3-A92C-F817600263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1430" y="1169425"/>
            <a:ext cx="460193" cy="299764"/>
          </a:xfrm>
          <a:prstGeom prst="rect">
            <a:avLst/>
          </a:prstGeom>
        </p:spPr>
      </p:pic>
      <p:pic>
        <p:nvPicPr>
          <p:cNvPr id="53" name="Graphic 52">
            <a:extLst>
              <a:ext uri="{FF2B5EF4-FFF2-40B4-BE49-F238E27FC236}">
                <a16:creationId xmlns:a16="http://schemas.microsoft.com/office/drawing/2014/main" id="{AFA31E37-73A9-4C80-97E1-E4A2F508C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6121" y="1189881"/>
            <a:ext cx="349438" cy="279308"/>
          </a:xfrm>
          <a:prstGeom prst="rect">
            <a:avLst/>
          </a:prstGeom>
        </p:spPr>
      </p:pic>
      <p:graphicFrame>
        <p:nvGraphicFramePr>
          <p:cNvPr id="4" name="Table 3">
            <a:extLst>
              <a:ext uri="{FF2B5EF4-FFF2-40B4-BE49-F238E27FC236}">
                <a16:creationId xmlns:a16="http://schemas.microsoft.com/office/drawing/2014/main" id="{841775EF-8E21-464E-AE07-A951DCF47040}"/>
              </a:ext>
            </a:extLst>
          </p:cNvPr>
          <p:cNvGraphicFramePr>
            <a:graphicFrameLocks noGrp="1"/>
          </p:cNvGraphicFramePr>
          <p:nvPr>
            <p:extLst>
              <p:ext uri="{D42A27DB-BD31-4B8C-83A1-F6EECF244321}">
                <p14:modId xmlns:p14="http://schemas.microsoft.com/office/powerpoint/2010/main" val="1417524124"/>
              </p:ext>
            </p:extLst>
          </p:nvPr>
        </p:nvGraphicFramePr>
        <p:xfrm>
          <a:off x="8489254" y="1484771"/>
          <a:ext cx="1504546" cy="5191760"/>
        </p:xfrm>
        <a:graphic>
          <a:graphicData uri="http://schemas.openxmlformats.org/drawingml/2006/table">
            <a:tbl>
              <a:tblPr firstRow="1" bandRow="1">
                <a:tableStyleId>{72833802-FEF1-4C79-8D5D-14CF1EAF98D9}</a:tableStyleId>
              </a:tblPr>
              <a:tblGrid>
                <a:gridCol w="1504546">
                  <a:extLst>
                    <a:ext uri="{9D8B030D-6E8A-4147-A177-3AD203B41FA5}">
                      <a16:colId xmlns:a16="http://schemas.microsoft.com/office/drawing/2014/main" val="3366613095"/>
                    </a:ext>
                  </a:extLst>
                </a:gridCol>
              </a:tblGrid>
              <a:tr h="370840">
                <a:tc>
                  <a:txBody>
                    <a:bodyPr/>
                    <a:lstStyle/>
                    <a:p>
                      <a:pPr algn="ctr"/>
                      <a:r>
                        <a:rPr lang="en-US" sz="1400" dirty="0">
                          <a:solidFill>
                            <a:schemeClr val="accent2"/>
                          </a:solidFill>
                        </a:rPr>
                        <a:t>Cloud managed</a:t>
                      </a: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36405"/>
                  </a:ext>
                </a:extLst>
              </a:tr>
              <a:tr h="370840">
                <a:tc>
                  <a:txBody>
                    <a:bodyPr/>
                    <a:lstStyle/>
                    <a:p>
                      <a:pPr algn="ct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15911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2381362"/>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3000138"/>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877599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56862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UI Symbol" panose="020B0502040204020203" pitchFamily="34" charset="0"/>
                          <a:ea typeface="Segoe UI Symbol" panose="020B0502040204020203" pitchFamily="34" charset="0"/>
                          <a:cs typeface="+mn-cs"/>
                        </a:rPr>
                        <a:t></a:t>
                      </a:r>
                      <a:endParaRPr lang="en-US" sz="1600">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527188"/>
                  </a:ext>
                </a:extLst>
              </a:tr>
              <a:tr h="370840">
                <a:tc>
                  <a:txBody>
                    <a:bodyPr/>
                    <a:lstStyle/>
                    <a:p>
                      <a:pPr algn="ct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87393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130947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33376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258489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26640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solidFill>
                            <a:srgbClr val="00B050"/>
                          </a:solidFill>
                          <a:latin typeface="Segoe UI Symbol" panose="020B0502040204020203" pitchFamily="34" charset="0"/>
                          <a:ea typeface="Segoe UI Symbol" panose="020B0502040204020203" pitchFamily="34" charset="0"/>
                          <a:cs typeface="+mn-cs"/>
                        </a:rPr>
                        <a:t></a:t>
                      </a:r>
                      <a:endParaRPr lang="en-US" sz="160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9946855"/>
                  </a:ext>
                </a:extLst>
              </a:tr>
              <a:tr h="370840">
                <a:tc>
                  <a:txBody>
                    <a:bodyPr/>
                    <a:lstStyle/>
                    <a:p>
                      <a:pPr algn="ctr"/>
                      <a:r>
                        <a:rPr lang="en-US" sz="1600" kern="1200" dirty="0">
                          <a:solidFill>
                            <a:srgbClr val="00B050"/>
                          </a:solidFill>
                          <a:latin typeface="Segoe UI Symbol" panose="020B0502040204020203" pitchFamily="34" charset="0"/>
                          <a:ea typeface="Segoe UI Symbol" panose="020B0502040204020203" pitchFamily="34" charset="0"/>
                          <a:cs typeface="+mn-cs"/>
                        </a:rPr>
                        <a:t></a:t>
                      </a:r>
                      <a:endParaRPr lang="en-US" sz="1600" dirty="0">
                        <a:solidFill>
                          <a:srgbClr val="00B050"/>
                        </a:solidFill>
                        <a:latin typeface="Segoe UI Symbol" panose="020B0502040204020203" pitchFamily="34" charset="0"/>
                        <a:ea typeface="Segoe UI Symbol" panose="020B0502040204020203" pitchFamily="34" charset="0"/>
                      </a:endParaRPr>
                    </a:p>
                  </a:txBody>
                  <a:tcPr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1103251"/>
                  </a:ext>
                </a:extLst>
              </a:tr>
            </a:tbl>
          </a:graphicData>
        </a:graphic>
      </p:graphicFrame>
      <p:graphicFrame>
        <p:nvGraphicFramePr>
          <p:cNvPr id="9" name="Table 8">
            <a:extLst>
              <a:ext uri="{FF2B5EF4-FFF2-40B4-BE49-F238E27FC236}">
                <a16:creationId xmlns:a16="http://schemas.microsoft.com/office/drawing/2014/main" id="{D0A38CD9-50AE-4B6B-9AE5-45660356EA3F}"/>
              </a:ext>
            </a:extLst>
          </p:cNvPr>
          <p:cNvGraphicFramePr>
            <a:graphicFrameLocks noGrp="1"/>
          </p:cNvGraphicFramePr>
          <p:nvPr>
            <p:extLst>
              <p:ext uri="{D42A27DB-BD31-4B8C-83A1-F6EECF244321}">
                <p14:modId xmlns:p14="http://schemas.microsoft.com/office/powerpoint/2010/main" val="1438751320"/>
              </p:ext>
            </p:extLst>
          </p:nvPr>
        </p:nvGraphicFramePr>
        <p:xfrm>
          <a:off x="591864" y="4080651"/>
          <a:ext cx="7902048" cy="2595880"/>
        </p:xfrm>
        <a:graphic>
          <a:graphicData uri="http://schemas.openxmlformats.org/drawingml/2006/table">
            <a:tbl>
              <a:tblPr bandRow="1">
                <a:tableStyleId>{72833802-FEF1-4C79-8D5D-14CF1EAF98D9}</a:tableStyleId>
              </a:tblPr>
              <a:tblGrid>
                <a:gridCol w="6236904">
                  <a:extLst>
                    <a:ext uri="{9D8B030D-6E8A-4147-A177-3AD203B41FA5}">
                      <a16:colId xmlns:a16="http://schemas.microsoft.com/office/drawing/2014/main" val="2543798145"/>
                    </a:ext>
                  </a:extLst>
                </a:gridCol>
                <a:gridCol w="1665144">
                  <a:extLst>
                    <a:ext uri="{9D8B030D-6E8A-4147-A177-3AD203B41FA5}">
                      <a16:colId xmlns:a16="http://schemas.microsoft.com/office/drawing/2014/main" val="1532472699"/>
                    </a:ext>
                  </a:extLst>
                </a:gridCol>
              </a:tblGrid>
              <a:tr h="370840">
                <a:tc>
                  <a:txBody>
                    <a:bodyPr/>
                    <a:lstStyle/>
                    <a:p>
                      <a:r>
                        <a:rPr lang="en-US" sz="1400" b="1"/>
                        <a:t>Unified Endpoint Management </a:t>
                      </a:r>
                      <a:r>
                        <a:rPr lang="en-US" sz="1400"/>
                        <a:t>– Windows, iOS, macOS, Android</a:t>
                      </a:r>
                    </a:p>
                  </a:txBody>
                  <a:tcPr anchor="ctr">
                    <a:lnL w="1270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8106115"/>
                  </a:ext>
                </a:extLst>
              </a:tr>
              <a:tr h="370840">
                <a:tc>
                  <a:txBody>
                    <a:bodyPr/>
                    <a:lstStyle/>
                    <a:p>
                      <a:r>
                        <a:rPr lang="en-US" sz="1400" b="1"/>
                        <a:t>Modern access control </a:t>
                      </a:r>
                      <a:r>
                        <a:rPr lang="en-US" sz="1400"/>
                        <a:t>– Compliance, Conditional Access</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9649456"/>
                  </a:ext>
                </a:extLst>
              </a:tr>
              <a:tr h="370840">
                <a:tc>
                  <a:txBody>
                    <a:bodyPr/>
                    <a:lstStyle/>
                    <a:p>
                      <a:r>
                        <a:rPr lang="en-US" sz="1400" b="1" dirty="0"/>
                        <a:t>Modern provisioning</a:t>
                      </a:r>
                      <a:r>
                        <a:rPr lang="en-US" sz="1400" dirty="0"/>
                        <a:t> – Autopilot, DEP, Zero Touch, KME</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069711"/>
                  </a:ext>
                </a:extLst>
              </a:tr>
              <a:tr h="370840">
                <a:tc>
                  <a:txBody>
                    <a:bodyPr/>
                    <a:lstStyle/>
                    <a:p>
                      <a:r>
                        <a:rPr lang="en-US" sz="1400" b="1" dirty="0"/>
                        <a:t>Modern security </a:t>
                      </a:r>
                      <a:r>
                        <a:rPr lang="en-US" sz="1400" dirty="0"/>
                        <a:t>– Hello, Attestation, ATP, Secure Score</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517126"/>
                  </a:ext>
                </a:extLst>
              </a:tr>
              <a:tr h="370840">
                <a:tc>
                  <a:txBody>
                    <a:bodyPr/>
                    <a:lstStyle/>
                    <a:p>
                      <a:r>
                        <a:rPr lang="en-US" sz="1400" b="1" dirty="0"/>
                        <a:t>Modern policy </a:t>
                      </a:r>
                      <a:r>
                        <a:rPr lang="en-US" sz="1400" dirty="0"/>
                        <a:t>– Conditional Access, App Policies</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6937948"/>
                  </a:ext>
                </a:extLst>
              </a:tr>
              <a:tr h="370840">
                <a:tc>
                  <a:txBody>
                    <a:bodyPr/>
                    <a:lstStyle/>
                    <a:p>
                      <a:r>
                        <a:rPr lang="en-US" sz="1400" b="1"/>
                        <a:t>Modern app management</a:t>
                      </a:r>
                      <a:r>
                        <a:rPr lang="en-US" sz="1400"/>
                        <a:t> – O365 Pro Plus, Stores, SaaS, VPP</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1862487"/>
                  </a:ext>
                </a:extLst>
              </a:tr>
              <a:tr h="370840">
                <a:tc>
                  <a:txBody>
                    <a:bodyPr/>
                    <a:lstStyle/>
                    <a:p>
                      <a:r>
                        <a:rPr lang="en-US" sz="1400" b="1" dirty="0"/>
                        <a:t>Full Microsoft 365 integration </a:t>
                      </a:r>
                      <a:r>
                        <a:rPr lang="en-US" sz="1400" dirty="0"/>
                        <a:t>– Analytics, Graph, Console, RBAC, Audit</a:t>
                      </a:r>
                    </a:p>
                  </a:txBody>
                  <a:tcPr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dirty="0"/>
                    </a:p>
                  </a:txBody>
                  <a:tcPr anchor="ctr">
                    <a:lnL>
                      <a:noFill/>
                    </a:lnL>
                    <a:lnR>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6512190"/>
                  </a:ext>
                </a:extLst>
              </a:tr>
            </a:tbl>
          </a:graphicData>
        </a:graphic>
      </p:graphicFrame>
    </p:spTree>
    <p:extLst>
      <p:ext uri="{BB962C8B-B14F-4D97-AF65-F5344CB8AC3E}">
        <p14:creationId xmlns:p14="http://schemas.microsoft.com/office/powerpoint/2010/main" val="3314507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62F1AE-276E-4C41-B9AD-2030D9921F0A}"/>
              </a:ext>
            </a:extLst>
          </p:cNvPr>
          <p:cNvSpPr/>
          <p:nvPr/>
        </p:nvSpPr>
        <p:spPr bwMode="auto">
          <a:xfrm>
            <a:off x="586740" y="852232"/>
            <a:ext cx="7423785" cy="3860999"/>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BYOD</a:t>
            </a:r>
          </a:p>
        </p:txBody>
      </p:sp>
      <p:sp>
        <p:nvSpPr>
          <p:cNvPr id="40" name="Rectangle 39">
            <a:extLst>
              <a:ext uri="{FF2B5EF4-FFF2-40B4-BE49-F238E27FC236}">
                <a16:creationId xmlns:a16="http://schemas.microsoft.com/office/drawing/2014/main" id="{8AB6B406-AC18-41DC-A095-4002567AEDEC}"/>
              </a:ext>
            </a:extLst>
          </p:cNvPr>
          <p:cNvSpPr/>
          <p:nvPr/>
        </p:nvSpPr>
        <p:spPr bwMode="auto">
          <a:xfrm>
            <a:off x="8044459" y="852232"/>
            <a:ext cx="3570623" cy="3860999"/>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CORP OWNED</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6E04FB7A-8314-4B80-81CF-6EDA96B603FC}"/>
              </a:ext>
            </a:extLst>
          </p:cNvPr>
          <p:cNvSpPr>
            <a:spLocks noGrp="1"/>
          </p:cNvSpPr>
          <p:nvPr>
            <p:ph type="title"/>
          </p:nvPr>
        </p:nvSpPr>
        <p:spPr>
          <a:xfrm>
            <a:off x="586740" y="237492"/>
            <a:ext cx="11018520" cy="553998"/>
          </a:xfrm>
        </p:spPr>
        <p:txBody>
          <a:bodyPr/>
          <a:lstStyle/>
          <a:p>
            <a:r>
              <a:rPr lang="en-US"/>
              <a:t>iOS deployment scenarios</a:t>
            </a:r>
          </a:p>
        </p:txBody>
      </p:sp>
      <p:sp>
        <p:nvSpPr>
          <p:cNvPr id="36" name="TextBox 35">
            <a:extLst>
              <a:ext uri="{FF2B5EF4-FFF2-40B4-BE49-F238E27FC236}">
                <a16:creationId xmlns:a16="http://schemas.microsoft.com/office/drawing/2014/main" id="{98E2691D-0E7C-4E6F-AB31-A0587281E817}"/>
              </a:ext>
            </a:extLst>
          </p:cNvPr>
          <p:cNvSpPr txBox="1"/>
          <p:nvPr/>
        </p:nvSpPr>
        <p:spPr>
          <a:xfrm>
            <a:off x="8044459" y="5578626"/>
            <a:ext cx="3560801" cy="118478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171450" marR="0" lvl="0" indent="-1714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Apple Corporate programs like VPP, DEP, ASM</a:t>
            </a:r>
          </a:p>
          <a:p>
            <a:pPr marL="171450" marR="0" lvl="0" indent="-1714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Supervised mode with for controls</a:t>
            </a:r>
          </a:p>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locked down devices: Kiosk, Classroom</a:t>
            </a:r>
          </a:p>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Lock management profile to a device</a:t>
            </a:r>
          </a:p>
        </p:txBody>
      </p:sp>
      <p:sp>
        <p:nvSpPr>
          <p:cNvPr id="37" name="TextBox 36">
            <a:extLst>
              <a:ext uri="{FF2B5EF4-FFF2-40B4-BE49-F238E27FC236}">
                <a16:creationId xmlns:a16="http://schemas.microsoft.com/office/drawing/2014/main" id="{8FDE6C70-52C9-4EE2-83B5-332D14835BCB}"/>
              </a:ext>
            </a:extLst>
          </p:cNvPr>
          <p:cNvSpPr txBox="1"/>
          <p:nvPr/>
        </p:nvSpPr>
        <p:spPr>
          <a:xfrm>
            <a:off x="585513" y="5579265"/>
            <a:ext cx="3790628" cy="118478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171450" marR="0" lvl="0" indent="-1714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protection at the app level</a:t>
            </a:r>
          </a:p>
          <a:p>
            <a:pPr marL="171450" marR="0" lvl="0" indent="-1714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protection without full device management</a:t>
            </a:r>
          </a:p>
        </p:txBody>
      </p:sp>
      <p:sp>
        <p:nvSpPr>
          <p:cNvPr id="38" name="TextBox 37">
            <a:extLst>
              <a:ext uri="{FF2B5EF4-FFF2-40B4-BE49-F238E27FC236}">
                <a16:creationId xmlns:a16="http://schemas.microsoft.com/office/drawing/2014/main" id="{7A799A7C-A9FA-4D41-89C9-C83EA8F86504}"/>
              </a:ext>
            </a:extLst>
          </p:cNvPr>
          <p:cNvSpPr txBox="1"/>
          <p:nvPr/>
        </p:nvSpPr>
        <p:spPr>
          <a:xfrm>
            <a:off x="4410075" y="5578625"/>
            <a:ext cx="3600450" cy="118478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User-based enrollment via Company Portal </a:t>
            </a:r>
          </a:p>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Push Apps and policies</a:t>
            </a:r>
          </a:p>
          <a:p>
            <a:pPr marL="171450" marR="0" lvl="0" indent="-17145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Device based Compliance</a:t>
            </a: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DD6CDC0B-1418-4D34-9466-297691A7026F}"/>
              </a:ext>
            </a:extLst>
          </p:cNvPr>
          <p:cNvPicPr>
            <a:picLocks noChangeAspect="1"/>
          </p:cNvPicPr>
          <p:nvPr/>
        </p:nvPicPr>
        <p:blipFill>
          <a:blip r:embed="rId3"/>
          <a:stretch>
            <a:fillRect/>
          </a:stretch>
        </p:blipFill>
        <p:spPr>
          <a:xfrm>
            <a:off x="8915152" y="1297690"/>
            <a:ext cx="1972938" cy="2621574"/>
          </a:xfrm>
          <a:prstGeom prst="rect">
            <a:avLst/>
          </a:prstGeom>
        </p:spPr>
      </p:pic>
      <p:grpSp>
        <p:nvGrpSpPr>
          <p:cNvPr id="6" name="Group 5">
            <a:extLst>
              <a:ext uri="{FF2B5EF4-FFF2-40B4-BE49-F238E27FC236}">
                <a16:creationId xmlns:a16="http://schemas.microsoft.com/office/drawing/2014/main" id="{67B94D6F-366B-4DD5-93A8-CDA835F539AE}"/>
              </a:ext>
            </a:extLst>
          </p:cNvPr>
          <p:cNvGrpSpPr/>
          <p:nvPr/>
        </p:nvGrpSpPr>
        <p:grpSpPr>
          <a:xfrm>
            <a:off x="1357723" y="852236"/>
            <a:ext cx="9582420" cy="3621121"/>
            <a:chOff x="1357723" y="1072954"/>
            <a:chExt cx="9582420" cy="3621121"/>
          </a:xfrm>
        </p:grpSpPr>
        <p:pic>
          <p:nvPicPr>
            <p:cNvPr id="5" name="Picture 2" descr="Image result for black iphone 6 plus vector">
              <a:extLst>
                <a:ext uri="{FF2B5EF4-FFF2-40B4-BE49-F238E27FC236}">
                  <a16:creationId xmlns:a16="http://schemas.microsoft.com/office/drawing/2014/main" id="{8E948D0D-B8D0-4EAD-8D96-1730DFAFC04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028602" y="1214660"/>
              <a:ext cx="1726101" cy="330419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9B99A15-4297-4229-9720-261FDFD8CDBC}"/>
                </a:ext>
              </a:extLst>
            </p:cNvPr>
            <p:cNvGrpSpPr/>
            <p:nvPr/>
          </p:nvGrpSpPr>
          <p:grpSpPr>
            <a:xfrm>
              <a:off x="1357723" y="1072954"/>
              <a:ext cx="2333496" cy="3621121"/>
              <a:chOff x="783297" y="982666"/>
              <a:chExt cx="2781300" cy="4114800"/>
            </a:xfrm>
          </p:grpSpPr>
          <p:grpSp>
            <p:nvGrpSpPr>
              <p:cNvPr id="8" name="Group 7">
                <a:extLst>
                  <a:ext uri="{FF2B5EF4-FFF2-40B4-BE49-F238E27FC236}">
                    <a16:creationId xmlns:a16="http://schemas.microsoft.com/office/drawing/2014/main" id="{B3494896-4B65-4361-99D4-C7BE46A2B211}"/>
                  </a:ext>
                </a:extLst>
              </p:cNvPr>
              <p:cNvGrpSpPr/>
              <p:nvPr/>
            </p:nvGrpSpPr>
            <p:grpSpPr>
              <a:xfrm>
                <a:off x="783297" y="982666"/>
                <a:ext cx="2781300" cy="4114800"/>
                <a:chOff x="5116932" y="928278"/>
                <a:chExt cx="2781300" cy="4114800"/>
              </a:xfrm>
            </p:grpSpPr>
            <p:pic>
              <p:nvPicPr>
                <p:cNvPr id="10" name="Picture 2" descr="Image result for ipad image">
                  <a:extLst>
                    <a:ext uri="{FF2B5EF4-FFF2-40B4-BE49-F238E27FC236}">
                      <a16:creationId xmlns:a16="http://schemas.microsoft.com/office/drawing/2014/main" id="{195040A0-4D5A-484E-8644-3AF4530532A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5400000">
                  <a:off x="4450182" y="1595028"/>
                  <a:ext cx="41148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electronics&#10;&#10;Description generated with high confidence">
                  <a:extLst>
                    <a:ext uri="{FF2B5EF4-FFF2-40B4-BE49-F238E27FC236}">
                      <a16:creationId xmlns:a16="http://schemas.microsoft.com/office/drawing/2014/main" id="{946012E0-9ED1-4CD3-B960-3BC339E475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82137" y="1486257"/>
                  <a:ext cx="2243099" cy="3034566"/>
                </a:xfrm>
                <a:prstGeom prst="rect">
                  <a:avLst/>
                </a:prstGeom>
              </p:spPr>
            </p:pic>
          </p:grpSp>
          <p:sp>
            <p:nvSpPr>
              <p:cNvPr id="9" name="Rectangle 8">
                <a:extLst>
                  <a:ext uri="{FF2B5EF4-FFF2-40B4-BE49-F238E27FC236}">
                    <a16:creationId xmlns:a16="http://schemas.microsoft.com/office/drawing/2014/main" id="{A2CD692B-BE0A-438E-AC81-6F09F5B0DA75}"/>
                  </a:ext>
                </a:extLst>
              </p:cNvPr>
              <p:cNvSpPr/>
              <p:nvPr/>
            </p:nvSpPr>
            <p:spPr bwMode="auto">
              <a:xfrm>
                <a:off x="1060099" y="1728514"/>
                <a:ext cx="1524000" cy="397150"/>
              </a:xfrm>
              <a:prstGeom prst="rect">
                <a:avLst/>
              </a:prstGeom>
              <a:noFill/>
              <a:ln w="28575" cap="flat" cmpd="sng" algn="ctr">
                <a:solidFill>
                  <a:srgbClr val="0078D7"/>
                </a:solidFill>
                <a:prstDash val="dash"/>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12" name="Picture 11" descr="A screenshot of a cell phone&#10;&#10;Description generated with very high confidence">
              <a:extLst>
                <a:ext uri="{FF2B5EF4-FFF2-40B4-BE49-F238E27FC236}">
                  <a16:creationId xmlns:a16="http://schemas.microsoft.com/office/drawing/2014/main" id="{F27678A5-131F-4D26-9898-1A97858B135F}"/>
                </a:ext>
              </a:extLst>
            </p:cNvPr>
            <p:cNvPicPr>
              <a:picLocks noChangeAspect="1"/>
            </p:cNvPicPr>
            <p:nvPr/>
          </p:nvPicPr>
          <p:blipFill>
            <a:blip r:embed="rId7"/>
            <a:stretch>
              <a:fillRect/>
            </a:stretch>
          </p:blipFill>
          <p:spPr>
            <a:xfrm>
              <a:off x="5175559" y="1627442"/>
              <a:ext cx="1420382" cy="2468825"/>
            </a:xfrm>
            <a:prstGeom prst="rect">
              <a:avLst/>
            </a:prstGeom>
          </p:spPr>
        </p:pic>
        <p:pic>
          <p:nvPicPr>
            <p:cNvPr id="43" name="Picture 2" descr="Image result for ipad image">
              <a:extLst>
                <a:ext uri="{FF2B5EF4-FFF2-40B4-BE49-F238E27FC236}">
                  <a16:creationId xmlns:a16="http://schemas.microsoft.com/office/drawing/2014/main" id="{F62489ED-7266-40A4-9D34-35603E1D2288}"/>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5262" t="9384" r="5936"/>
            <a:stretch/>
          </p:blipFill>
          <p:spPr bwMode="auto">
            <a:xfrm rot="5400000">
              <a:off x="8275064" y="1765233"/>
              <a:ext cx="3215650" cy="21145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EA55090-72F7-4B64-A7B4-62D7EF8978DF}"/>
              </a:ext>
            </a:extLst>
          </p:cNvPr>
          <p:cNvGrpSpPr/>
          <p:nvPr/>
        </p:nvGrpSpPr>
        <p:grpSpPr>
          <a:xfrm>
            <a:off x="586740" y="4741807"/>
            <a:ext cx="11028341" cy="809626"/>
            <a:chOff x="876300" y="4952258"/>
            <a:chExt cx="10738781" cy="829416"/>
          </a:xfrm>
        </p:grpSpPr>
        <p:sp>
          <p:nvSpPr>
            <p:cNvPr id="41" name="Rectangle 40">
              <a:extLst>
                <a:ext uri="{FF2B5EF4-FFF2-40B4-BE49-F238E27FC236}">
                  <a16:creationId xmlns:a16="http://schemas.microsoft.com/office/drawing/2014/main" id="{E7280B21-1279-47A7-8018-9F69B63AC8DC}"/>
                </a:ext>
              </a:extLst>
            </p:cNvPr>
            <p:cNvSpPr/>
            <p:nvPr/>
          </p:nvSpPr>
          <p:spPr bwMode="auto">
            <a:xfrm>
              <a:off x="876300" y="4952258"/>
              <a:ext cx="3691102" cy="829416"/>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iOS app managed</a:t>
              </a:r>
            </a:p>
          </p:txBody>
        </p:sp>
        <p:sp>
          <p:nvSpPr>
            <p:cNvPr id="42" name="Rectangle 41">
              <a:extLst>
                <a:ext uri="{FF2B5EF4-FFF2-40B4-BE49-F238E27FC236}">
                  <a16:creationId xmlns:a16="http://schemas.microsoft.com/office/drawing/2014/main" id="{7C859C2B-6AF9-4F92-85C1-C9DF931FAD7D}"/>
                </a:ext>
              </a:extLst>
            </p:cNvPr>
            <p:cNvSpPr/>
            <p:nvPr/>
          </p:nvSpPr>
          <p:spPr bwMode="auto">
            <a:xfrm>
              <a:off x="4599250" y="4952258"/>
              <a:ext cx="7015831" cy="829416"/>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iOS device managed</a:t>
              </a:r>
            </a:p>
          </p:txBody>
        </p:sp>
      </p:grpSp>
    </p:spTree>
    <p:extLst>
      <p:ext uri="{BB962C8B-B14F-4D97-AF65-F5344CB8AC3E}">
        <p14:creationId xmlns:p14="http://schemas.microsoft.com/office/powerpoint/2010/main" val="10867745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FB7A-8314-4B80-81CF-6EDA96B603FC}"/>
              </a:ext>
            </a:extLst>
          </p:cNvPr>
          <p:cNvSpPr>
            <a:spLocks noGrp="1"/>
          </p:cNvSpPr>
          <p:nvPr>
            <p:ph type="title"/>
          </p:nvPr>
        </p:nvSpPr>
        <p:spPr/>
        <p:txBody>
          <a:bodyPr/>
          <a:lstStyle/>
          <a:p>
            <a:r>
              <a:rPr lang="en-US"/>
              <a:t>Android deployment scenarios</a:t>
            </a:r>
          </a:p>
        </p:txBody>
      </p:sp>
      <p:graphicFrame>
        <p:nvGraphicFramePr>
          <p:cNvPr id="4" name="Diagram 3">
            <a:extLst>
              <a:ext uri="{FF2B5EF4-FFF2-40B4-BE49-F238E27FC236}">
                <a16:creationId xmlns:a16="http://schemas.microsoft.com/office/drawing/2014/main" id="{139F8C6B-1090-47B0-A7E8-04AD94BB26F1}"/>
              </a:ext>
            </a:extLst>
          </p:cNvPr>
          <p:cNvGraphicFramePr/>
          <p:nvPr/>
        </p:nvGraphicFramePr>
        <p:xfrm>
          <a:off x="148592" y="1124412"/>
          <a:ext cx="11896968" cy="25658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847E95A-8B04-474C-8F8C-F34FE31E4866}"/>
              </a:ext>
            </a:extLst>
          </p:cNvPr>
          <p:cNvPicPr>
            <a:picLocks noChangeAspect="1"/>
          </p:cNvPicPr>
          <p:nvPr/>
        </p:nvPicPr>
        <p:blipFill>
          <a:blip r:embed="rId7"/>
          <a:stretch>
            <a:fillRect/>
          </a:stretch>
        </p:blipFill>
        <p:spPr>
          <a:xfrm>
            <a:off x="6738100" y="3429000"/>
            <a:ext cx="1893880" cy="3366898"/>
          </a:xfrm>
          <a:prstGeom prst="rect">
            <a:avLst/>
          </a:prstGeom>
        </p:spPr>
      </p:pic>
      <p:pic>
        <p:nvPicPr>
          <p:cNvPr id="7" name="Picture 6">
            <a:extLst>
              <a:ext uri="{FF2B5EF4-FFF2-40B4-BE49-F238E27FC236}">
                <a16:creationId xmlns:a16="http://schemas.microsoft.com/office/drawing/2014/main" id="{2D0587DF-0FF7-4F23-82D4-F9C45E9756ED}"/>
              </a:ext>
            </a:extLst>
          </p:cNvPr>
          <p:cNvPicPr>
            <a:picLocks noChangeAspect="1"/>
          </p:cNvPicPr>
          <p:nvPr/>
        </p:nvPicPr>
        <p:blipFill>
          <a:blip r:embed="rId8"/>
          <a:stretch>
            <a:fillRect/>
          </a:stretch>
        </p:blipFill>
        <p:spPr>
          <a:xfrm>
            <a:off x="3546687" y="3429000"/>
            <a:ext cx="1728762" cy="3364992"/>
          </a:xfrm>
          <a:prstGeom prst="rect">
            <a:avLst/>
          </a:prstGeom>
        </p:spPr>
      </p:pic>
      <p:pic>
        <p:nvPicPr>
          <p:cNvPr id="9" name="Picture 8">
            <a:extLst>
              <a:ext uri="{FF2B5EF4-FFF2-40B4-BE49-F238E27FC236}">
                <a16:creationId xmlns:a16="http://schemas.microsoft.com/office/drawing/2014/main" id="{36B7B2E8-A80C-417A-8CC8-E7722582E37D}"/>
              </a:ext>
            </a:extLst>
          </p:cNvPr>
          <p:cNvPicPr>
            <a:picLocks noChangeAspect="1"/>
          </p:cNvPicPr>
          <p:nvPr/>
        </p:nvPicPr>
        <p:blipFill>
          <a:blip r:embed="rId9"/>
          <a:stretch>
            <a:fillRect/>
          </a:stretch>
        </p:blipFill>
        <p:spPr>
          <a:xfrm>
            <a:off x="9783473" y="3429000"/>
            <a:ext cx="1928813" cy="3429000"/>
          </a:xfrm>
          <a:prstGeom prst="rect">
            <a:avLst/>
          </a:prstGeom>
        </p:spPr>
      </p:pic>
      <p:pic>
        <p:nvPicPr>
          <p:cNvPr id="11" name="Picture 10">
            <a:extLst>
              <a:ext uri="{FF2B5EF4-FFF2-40B4-BE49-F238E27FC236}">
                <a16:creationId xmlns:a16="http://schemas.microsoft.com/office/drawing/2014/main" id="{03AFDA4F-4922-4F35-99FE-2E698C4D8A82}"/>
              </a:ext>
            </a:extLst>
          </p:cNvPr>
          <p:cNvPicPr>
            <a:picLocks noChangeAspect="1"/>
          </p:cNvPicPr>
          <p:nvPr/>
        </p:nvPicPr>
        <p:blipFill>
          <a:blip r:embed="rId10"/>
          <a:stretch>
            <a:fillRect/>
          </a:stretch>
        </p:blipFill>
        <p:spPr>
          <a:xfrm>
            <a:off x="646388" y="3429000"/>
            <a:ext cx="1714500" cy="3429000"/>
          </a:xfrm>
          <a:prstGeom prst="rect">
            <a:avLst/>
          </a:prstGeom>
        </p:spPr>
      </p:pic>
    </p:spTree>
    <p:extLst>
      <p:ext uri="{BB962C8B-B14F-4D97-AF65-F5344CB8AC3E}">
        <p14:creationId xmlns:p14="http://schemas.microsoft.com/office/powerpoint/2010/main" val="29330707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DC1A437-DC21-4866-982C-94A88D51FD62}"/>
              </a:ext>
            </a:extLst>
          </p:cNvPr>
          <p:cNvGrpSpPr/>
          <p:nvPr/>
        </p:nvGrpSpPr>
        <p:grpSpPr>
          <a:xfrm>
            <a:off x="7186307" y="1754861"/>
            <a:ext cx="3275806" cy="1674139"/>
            <a:chOff x="6829352" y="1956094"/>
            <a:chExt cx="3341493" cy="1707709"/>
          </a:xfrm>
        </p:grpSpPr>
        <p:pic>
          <p:nvPicPr>
            <p:cNvPr id="15" name="Picture 14">
              <a:extLst>
                <a:ext uri="{FF2B5EF4-FFF2-40B4-BE49-F238E27FC236}">
                  <a16:creationId xmlns:a16="http://schemas.microsoft.com/office/drawing/2014/main" id="{FBE8A5E8-9A5E-4DFB-A8AF-58C41E3F84BD}"/>
                </a:ext>
              </a:extLst>
            </p:cNvPr>
            <p:cNvPicPr>
              <a:picLocks noChangeAspect="1"/>
            </p:cNvPicPr>
            <p:nvPr/>
          </p:nvPicPr>
          <p:blipFill>
            <a:blip r:embed="rId3" cstate="email">
              <a:clrChange>
                <a:clrFrom>
                  <a:srgbClr val="000000">
                    <a:alpha val="0"/>
                  </a:srgbClr>
                </a:clrFrom>
                <a:clrTo>
                  <a:srgbClr val="000000">
                    <a:alpha val="0"/>
                  </a:srgbClr>
                </a:clrTo>
              </a:clrChange>
              <a:duotone>
                <a:prstClr val="black"/>
                <a:srgbClr val="002050">
                  <a:tint val="45000"/>
                  <a:satMod val="400000"/>
                </a:srgbClr>
              </a:duotone>
              <a:extLst>
                <a:ext uri="{28A0092B-C50C-407E-A947-70E740481C1C}">
                  <a14:useLocalDpi xmlns:a14="http://schemas.microsoft.com/office/drawing/2010/main"/>
                </a:ext>
              </a:extLst>
            </a:blip>
            <a:stretch>
              <a:fillRect/>
            </a:stretch>
          </p:blipFill>
          <p:spPr>
            <a:xfrm>
              <a:off x="6829352" y="1956094"/>
              <a:ext cx="3341493" cy="1707709"/>
            </a:xfrm>
            <a:prstGeom prst="rect">
              <a:avLst/>
            </a:prstGeom>
            <a:noFill/>
            <a:effectLst/>
          </p:spPr>
        </p:pic>
        <p:sp>
          <p:nvSpPr>
            <p:cNvPr id="2" name="Rectangle 1">
              <a:extLst>
                <a:ext uri="{FF2B5EF4-FFF2-40B4-BE49-F238E27FC236}">
                  <a16:creationId xmlns:a16="http://schemas.microsoft.com/office/drawing/2014/main" id="{ADB4BBFD-9A7D-49C3-9E9A-AB75134C36B2}"/>
                </a:ext>
              </a:extLst>
            </p:cNvPr>
            <p:cNvSpPr/>
            <p:nvPr/>
          </p:nvSpPr>
          <p:spPr bwMode="auto">
            <a:xfrm>
              <a:off x="7361237" y="2054977"/>
              <a:ext cx="2286000" cy="13660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2" name="Title 71">
            <a:extLst>
              <a:ext uri="{FF2B5EF4-FFF2-40B4-BE49-F238E27FC236}">
                <a16:creationId xmlns:a16="http://schemas.microsoft.com/office/drawing/2014/main" id="{F85D67F2-996F-4806-8943-816B0FB6298A}"/>
              </a:ext>
            </a:extLst>
          </p:cNvPr>
          <p:cNvSpPr>
            <a:spLocks noGrp="1"/>
          </p:cNvSpPr>
          <p:nvPr>
            <p:ph type="title"/>
          </p:nvPr>
        </p:nvSpPr>
        <p:spPr/>
        <p:txBody>
          <a:bodyPr/>
          <a:lstStyle/>
          <a:p>
            <a:r>
              <a:rPr lang="en-US" dirty="0"/>
              <a:t>macOS deployment scenarios</a:t>
            </a:r>
          </a:p>
        </p:txBody>
      </p:sp>
      <p:sp>
        <p:nvSpPr>
          <p:cNvPr id="90" name="Rectangle: Rounded Corners 89">
            <a:extLst>
              <a:ext uri="{FF2B5EF4-FFF2-40B4-BE49-F238E27FC236}">
                <a16:creationId xmlns:a16="http://schemas.microsoft.com/office/drawing/2014/main" id="{4DB6F45C-2968-4A68-95DC-7E3787F0A65F}"/>
              </a:ext>
            </a:extLst>
          </p:cNvPr>
          <p:cNvSpPr/>
          <p:nvPr/>
        </p:nvSpPr>
        <p:spPr bwMode="auto">
          <a:xfrm>
            <a:off x="6770061" y="3813925"/>
            <a:ext cx="4033913" cy="493624"/>
          </a:xfrm>
          <a:prstGeom prst="roundRect">
            <a:avLst>
              <a:gd name="adj" fmla="val 0"/>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Jamf</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managed, Intune compliant</a:t>
            </a:r>
          </a:p>
        </p:txBody>
      </p:sp>
      <p:sp>
        <p:nvSpPr>
          <p:cNvPr id="91" name="TextBox 90">
            <a:extLst>
              <a:ext uri="{FF2B5EF4-FFF2-40B4-BE49-F238E27FC236}">
                <a16:creationId xmlns:a16="http://schemas.microsoft.com/office/drawing/2014/main" id="{40A3C0B4-2178-4759-B680-AF9ACB8F7305}"/>
              </a:ext>
            </a:extLst>
          </p:cNvPr>
          <p:cNvSpPr txBox="1"/>
          <p:nvPr/>
        </p:nvSpPr>
        <p:spPr>
          <a:xfrm>
            <a:off x="6770062" y="4302831"/>
            <a:ext cx="4029317" cy="2097968"/>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MDM management. Ideal for:</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Extensive inventory</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Depth of security controls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 Service app catalog &amp; End user controls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Limiting access to compliant Macs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Scripting</a:t>
            </a:r>
          </a:p>
        </p:txBody>
      </p:sp>
      <p:sp>
        <p:nvSpPr>
          <p:cNvPr id="19" name="Rectangle: Rounded Corners 18">
            <a:extLst>
              <a:ext uri="{FF2B5EF4-FFF2-40B4-BE49-F238E27FC236}">
                <a16:creationId xmlns:a16="http://schemas.microsoft.com/office/drawing/2014/main" id="{EF117FDD-10CC-4DE0-976D-EABA307C8278}"/>
              </a:ext>
            </a:extLst>
          </p:cNvPr>
          <p:cNvSpPr/>
          <p:nvPr/>
        </p:nvSpPr>
        <p:spPr bwMode="auto">
          <a:xfrm>
            <a:off x="1414577" y="3813924"/>
            <a:ext cx="4033912" cy="493625"/>
          </a:xfrm>
          <a:prstGeom prst="roundRect">
            <a:avLst>
              <a:gd name="adj" fmla="val 0"/>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MEM/Intune managed</a:t>
            </a:r>
          </a:p>
        </p:txBody>
      </p:sp>
      <p:sp>
        <p:nvSpPr>
          <p:cNvPr id="20" name="TextBox 19">
            <a:extLst>
              <a:ext uri="{FF2B5EF4-FFF2-40B4-BE49-F238E27FC236}">
                <a16:creationId xmlns:a16="http://schemas.microsoft.com/office/drawing/2014/main" id="{40145E15-1BC2-4D51-B275-700E26D85726}"/>
              </a:ext>
            </a:extLst>
          </p:cNvPr>
          <p:cNvSpPr txBox="1"/>
          <p:nvPr/>
        </p:nvSpPr>
        <p:spPr>
          <a:xfrm>
            <a:off x="1414577" y="4301634"/>
            <a:ext cx="4023842" cy="2099165"/>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89642" tIns="89642" rIns="89642" bIns="89642"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Basic platform MDM management. Ideal for:</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Scoped/modern management needs for </a:t>
            </a:r>
            <a:r>
              <a:rPr kumimoji="0" lang="en-US" sz="1372"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corp</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owned devices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Deploying certs, pw configuration, apps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Limiting access to compliant Macs</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Protection with device wipe, encryption</a:t>
            </a:r>
          </a:p>
          <a:p>
            <a:pPr marL="280121" marR="0" lvl="0" indent="-280121"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lang="en-US" sz="1372" dirty="0">
                <a:gradFill>
                  <a:gsLst>
                    <a:gs pos="2917">
                      <a:srgbClr val="353535"/>
                    </a:gs>
                    <a:gs pos="30000">
                      <a:srgbClr val="353535"/>
                    </a:gs>
                  </a:gsLst>
                  <a:lin ang="5400000" scaled="0"/>
                </a:gradFill>
                <a:latin typeface="Segoe UI Semilight"/>
              </a:rPr>
              <a:t>Full application lifecycle management staring with Big Sur</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grpSp>
        <p:nvGrpSpPr>
          <p:cNvPr id="3" name="Group 2"/>
          <p:cNvGrpSpPr/>
          <p:nvPr/>
        </p:nvGrpSpPr>
        <p:grpSpPr>
          <a:xfrm>
            <a:off x="1791444" y="1754861"/>
            <a:ext cx="3275806" cy="1674139"/>
            <a:chOff x="8462505" y="2246754"/>
            <a:chExt cx="3341493" cy="1707709"/>
          </a:xfrm>
        </p:grpSpPr>
        <p:pic>
          <p:nvPicPr>
            <p:cNvPr id="18" name="Picture 17">
              <a:extLst>
                <a:ext uri="{FF2B5EF4-FFF2-40B4-BE49-F238E27FC236}">
                  <a16:creationId xmlns:a16="http://schemas.microsoft.com/office/drawing/2014/main" id="{BB8EF551-5CE9-4E42-BE0E-ACE4F6EF97F1}"/>
                </a:ext>
              </a:extLst>
            </p:cNvPr>
            <p:cNvPicPr>
              <a:picLocks noChangeAspect="1"/>
            </p:cNvPicPr>
            <p:nvPr/>
          </p:nvPicPr>
          <p:blipFill>
            <a:blip r:embed="rId3" cstate="email">
              <a:clrChange>
                <a:clrFrom>
                  <a:srgbClr val="000000">
                    <a:alpha val="0"/>
                  </a:srgbClr>
                </a:clrFrom>
                <a:clrTo>
                  <a:srgbClr val="000000">
                    <a:alpha val="0"/>
                  </a:srgbClr>
                </a:clrTo>
              </a:clrChange>
              <a:duotone>
                <a:prstClr val="black"/>
                <a:srgbClr val="002050">
                  <a:tint val="45000"/>
                  <a:satMod val="400000"/>
                </a:srgbClr>
              </a:duotone>
              <a:extLst>
                <a:ext uri="{28A0092B-C50C-407E-A947-70E740481C1C}">
                  <a14:useLocalDpi xmlns:a14="http://schemas.microsoft.com/office/drawing/2010/main"/>
                </a:ext>
              </a:extLst>
            </a:blip>
            <a:stretch>
              <a:fillRect/>
            </a:stretch>
          </p:blipFill>
          <p:spPr>
            <a:xfrm>
              <a:off x="8462505" y="2246754"/>
              <a:ext cx="3341493" cy="1707709"/>
            </a:xfrm>
            <a:prstGeom prst="rect">
              <a:avLst/>
            </a:prstGeom>
            <a:noFill/>
            <a:effectLst/>
          </p:spPr>
        </p:pic>
        <p:pic>
          <p:nvPicPr>
            <p:cNvPr id="5" name="Picture 4" descr="A screenshot of a cell phone&#10;&#10;Description generated with very high confidence">
              <a:extLst>
                <a:ext uri="{FF2B5EF4-FFF2-40B4-BE49-F238E27FC236}">
                  <a16:creationId xmlns:a16="http://schemas.microsoft.com/office/drawing/2014/main" id="{596984F7-34B0-4FAB-BEB8-9022931033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71114" y="2308703"/>
              <a:ext cx="2324274" cy="1452671"/>
            </a:xfrm>
            <a:prstGeom prst="rect">
              <a:avLst/>
            </a:prstGeom>
          </p:spPr>
        </p:pic>
      </p:grpSp>
      <p:pic>
        <p:nvPicPr>
          <p:cNvPr id="21" name="Picture 20" descr="A close up of a sign&#10;&#10;Description generated with high confidence">
            <a:extLst>
              <a:ext uri="{FF2B5EF4-FFF2-40B4-BE49-F238E27FC236}">
                <a16:creationId xmlns:a16="http://schemas.microsoft.com/office/drawing/2014/main" id="{93C1778F-ABEB-4840-A135-844D4FB66B9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88448" y="1973092"/>
            <a:ext cx="1471810" cy="511543"/>
          </a:xfrm>
          <a:prstGeom prst="rect">
            <a:avLst/>
          </a:prstGeom>
        </p:spPr>
      </p:pic>
      <p:sp>
        <p:nvSpPr>
          <p:cNvPr id="23" name="TextBox 22">
            <a:extLst>
              <a:ext uri="{FF2B5EF4-FFF2-40B4-BE49-F238E27FC236}">
                <a16:creationId xmlns:a16="http://schemas.microsoft.com/office/drawing/2014/main" id="{F848E692-6BC4-47FB-AEBC-DA59B81EAE9E}"/>
              </a:ext>
            </a:extLst>
          </p:cNvPr>
          <p:cNvSpPr txBox="1"/>
          <p:nvPr/>
        </p:nvSpPr>
        <p:spPr>
          <a:xfrm>
            <a:off x="8039416" y="2500032"/>
            <a:ext cx="1635526" cy="67559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2050"/>
                </a:solidFill>
                <a:effectLst/>
                <a:uLnTx/>
                <a:uFillTx/>
                <a:latin typeface="Segoe UI"/>
                <a:ea typeface="+mn-ea"/>
                <a:cs typeface="+mn-cs"/>
              </a:rPr>
              <a:t>+ MEM</a:t>
            </a:r>
            <a:endParaRPr kumimoji="0" lang="en-US" sz="1961" b="0" i="0" u="none" strike="noStrike" kern="1200" cap="none" spc="0" normalizeH="0" baseline="0" noProof="0" dirty="0">
              <a:ln>
                <a:noFill/>
              </a:ln>
              <a:solidFill>
                <a:srgbClr val="00205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AF042D45-6600-4539-BECD-E033289B53F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6896"/>
          <a:stretch/>
        </p:blipFill>
        <p:spPr>
          <a:xfrm>
            <a:off x="9407284" y="2580724"/>
            <a:ext cx="589506" cy="514210"/>
          </a:xfrm>
          <a:prstGeom prst="rect">
            <a:avLst/>
          </a:prstGeom>
        </p:spPr>
      </p:pic>
      <p:sp>
        <p:nvSpPr>
          <p:cNvPr id="16" name="TextBox 15">
            <a:extLst>
              <a:ext uri="{FF2B5EF4-FFF2-40B4-BE49-F238E27FC236}">
                <a16:creationId xmlns:a16="http://schemas.microsoft.com/office/drawing/2014/main" id="{DCDC19D9-3EE6-974F-9AE4-0BEADE58D9A9}"/>
              </a:ext>
            </a:extLst>
          </p:cNvPr>
          <p:cNvSpPr txBox="1"/>
          <p:nvPr/>
        </p:nvSpPr>
        <p:spPr>
          <a:xfrm>
            <a:off x="5309015" y="2160416"/>
            <a:ext cx="1635526" cy="67559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2050"/>
                </a:solidFill>
                <a:effectLst/>
                <a:uLnTx/>
                <a:uFillTx/>
                <a:latin typeface="Segoe UI"/>
                <a:ea typeface="+mn-ea"/>
                <a:cs typeface="+mn-cs"/>
              </a:rPr>
              <a:t>- OR -</a:t>
            </a:r>
            <a:endParaRPr kumimoji="0" lang="en-US" sz="1961" b="0" i="0" u="none" strike="noStrike" kern="1200" cap="none" spc="0" normalizeH="0" baseline="0" noProof="0" dirty="0">
              <a:ln>
                <a:noFill/>
              </a:ln>
              <a:solidFill>
                <a:srgbClr val="002050"/>
              </a:solidFill>
              <a:effectLst/>
              <a:uLnTx/>
              <a:uFillTx/>
              <a:latin typeface="Segoe UI"/>
              <a:ea typeface="+mn-ea"/>
              <a:cs typeface="+mn-cs"/>
            </a:endParaRPr>
          </a:p>
        </p:txBody>
      </p:sp>
    </p:spTree>
    <p:extLst>
      <p:ext uri="{BB962C8B-B14F-4D97-AF65-F5344CB8AC3E}">
        <p14:creationId xmlns:p14="http://schemas.microsoft.com/office/powerpoint/2010/main" val="1954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EE7C3A-D48D-4442-83E9-E94A8FD36BDC}"/>
              </a:ext>
            </a:extLst>
          </p:cNvPr>
          <p:cNvSpPr>
            <a:spLocks noGrp="1"/>
          </p:cNvSpPr>
          <p:nvPr>
            <p:ph type="title"/>
          </p:nvPr>
        </p:nvSpPr>
        <p:spPr/>
        <p:txBody>
          <a:bodyPr/>
          <a:lstStyle/>
          <a:p>
            <a:r>
              <a:rPr lang="en-US"/>
              <a:t>Modern Provisioning</a:t>
            </a:r>
          </a:p>
        </p:txBody>
      </p:sp>
      <p:grpSp>
        <p:nvGrpSpPr>
          <p:cNvPr id="5" name="Group 4">
            <a:extLst>
              <a:ext uri="{FF2B5EF4-FFF2-40B4-BE49-F238E27FC236}">
                <a16:creationId xmlns:a16="http://schemas.microsoft.com/office/drawing/2014/main" id="{042AC39A-3F40-4F16-BB55-49FC7913ADDD}"/>
              </a:ext>
            </a:extLst>
          </p:cNvPr>
          <p:cNvGrpSpPr/>
          <p:nvPr/>
        </p:nvGrpSpPr>
        <p:grpSpPr>
          <a:xfrm>
            <a:off x="974833" y="1473694"/>
            <a:ext cx="10242333" cy="4900560"/>
            <a:chOff x="567073" y="1724658"/>
            <a:chExt cx="11249898" cy="5367799"/>
          </a:xfrm>
        </p:grpSpPr>
        <p:grpSp>
          <p:nvGrpSpPr>
            <p:cNvPr id="6" name="Group 5">
              <a:extLst>
                <a:ext uri="{FF2B5EF4-FFF2-40B4-BE49-F238E27FC236}">
                  <a16:creationId xmlns:a16="http://schemas.microsoft.com/office/drawing/2014/main" id="{CA0117B1-B38D-46B1-8F35-C431DDE97ABB}"/>
                </a:ext>
              </a:extLst>
            </p:cNvPr>
            <p:cNvGrpSpPr/>
            <p:nvPr/>
          </p:nvGrpSpPr>
          <p:grpSpPr>
            <a:xfrm>
              <a:off x="5145404" y="3713461"/>
              <a:ext cx="1042639" cy="1261562"/>
              <a:chOff x="5865812" y="3532187"/>
              <a:chExt cx="1166812" cy="1473201"/>
            </a:xfrm>
          </p:grpSpPr>
          <p:sp>
            <p:nvSpPr>
              <p:cNvPr id="278" name="Freeform 8">
                <a:extLst>
                  <a:ext uri="{FF2B5EF4-FFF2-40B4-BE49-F238E27FC236}">
                    <a16:creationId xmlns:a16="http://schemas.microsoft.com/office/drawing/2014/main" id="{B45C6F23-D8A7-40CE-93D3-B5627C71C207}"/>
                  </a:ext>
                </a:extLst>
              </p:cNvPr>
              <p:cNvSpPr>
                <a:spLocks/>
              </p:cNvSpPr>
              <p:nvPr/>
            </p:nvSpPr>
            <p:spPr bwMode="auto">
              <a:xfrm>
                <a:off x="5973762" y="3871912"/>
                <a:ext cx="1058862" cy="701675"/>
              </a:xfrm>
              <a:custGeom>
                <a:avLst/>
                <a:gdLst>
                  <a:gd name="T0" fmla="*/ 334 w 1037"/>
                  <a:gd name="T1" fmla="*/ 2 h 692"/>
                  <a:gd name="T2" fmla="*/ 0 w 1037"/>
                  <a:gd name="T3" fmla="*/ 113 h 692"/>
                  <a:gd name="T4" fmla="*/ 70 w 1037"/>
                  <a:gd name="T5" fmla="*/ 219 h 692"/>
                  <a:gd name="T6" fmla="*/ 138 w 1037"/>
                  <a:gd name="T7" fmla="*/ 322 h 692"/>
                  <a:gd name="T8" fmla="*/ 173 w 1037"/>
                  <a:gd name="T9" fmla="*/ 375 h 692"/>
                  <a:gd name="T10" fmla="*/ 195 w 1037"/>
                  <a:gd name="T11" fmla="*/ 423 h 692"/>
                  <a:gd name="T12" fmla="*/ 306 w 1037"/>
                  <a:gd name="T13" fmla="*/ 538 h 692"/>
                  <a:gd name="T14" fmla="*/ 624 w 1037"/>
                  <a:gd name="T15" fmla="*/ 692 h 692"/>
                  <a:gd name="T16" fmla="*/ 1037 w 1037"/>
                  <a:gd name="T17" fmla="*/ 201 h 692"/>
                  <a:gd name="T18" fmla="*/ 783 w 1037"/>
                  <a:gd name="T19" fmla="*/ 218 h 692"/>
                  <a:gd name="T20" fmla="*/ 581 w 1037"/>
                  <a:gd name="T21" fmla="*/ 243 h 692"/>
                  <a:gd name="T22" fmla="*/ 408 w 1037"/>
                  <a:gd name="T23" fmla="*/ 73 h 692"/>
                  <a:gd name="T24" fmla="*/ 334 w 1037"/>
                  <a:gd name="T25" fmla="*/ 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692">
                    <a:moveTo>
                      <a:pt x="334" y="2"/>
                    </a:moveTo>
                    <a:cubicBezTo>
                      <a:pt x="333" y="2"/>
                      <a:pt x="0" y="113"/>
                      <a:pt x="0" y="113"/>
                    </a:cubicBezTo>
                    <a:cubicBezTo>
                      <a:pt x="23" y="149"/>
                      <a:pt x="46" y="184"/>
                      <a:pt x="70" y="219"/>
                    </a:cubicBezTo>
                    <a:cubicBezTo>
                      <a:pt x="92" y="254"/>
                      <a:pt x="115" y="288"/>
                      <a:pt x="138" y="322"/>
                    </a:cubicBezTo>
                    <a:cubicBezTo>
                      <a:pt x="149" y="339"/>
                      <a:pt x="164" y="356"/>
                      <a:pt x="173" y="375"/>
                    </a:cubicBezTo>
                    <a:cubicBezTo>
                      <a:pt x="181" y="391"/>
                      <a:pt x="183" y="407"/>
                      <a:pt x="195" y="423"/>
                    </a:cubicBezTo>
                    <a:cubicBezTo>
                      <a:pt x="237" y="481"/>
                      <a:pt x="256" y="485"/>
                      <a:pt x="306" y="538"/>
                    </a:cubicBezTo>
                    <a:cubicBezTo>
                      <a:pt x="375" y="610"/>
                      <a:pt x="582" y="616"/>
                      <a:pt x="624" y="692"/>
                    </a:cubicBezTo>
                    <a:cubicBezTo>
                      <a:pt x="771" y="596"/>
                      <a:pt x="807" y="347"/>
                      <a:pt x="1037" y="201"/>
                    </a:cubicBezTo>
                    <a:cubicBezTo>
                      <a:pt x="955" y="176"/>
                      <a:pt x="866" y="197"/>
                      <a:pt x="783" y="218"/>
                    </a:cubicBezTo>
                    <a:cubicBezTo>
                      <a:pt x="709" y="237"/>
                      <a:pt x="639" y="256"/>
                      <a:pt x="581" y="243"/>
                    </a:cubicBezTo>
                    <a:cubicBezTo>
                      <a:pt x="462" y="215"/>
                      <a:pt x="465" y="127"/>
                      <a:pt x="408" y="73"/>
                    </a:cubicBezTo>
                    <a:cubicBezTo>
                      <a:pt x="402" y="67"/>
                      <a:pt x="342" y="0"/>
                      <a:pt x="334" y="2"/>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Freeform 9">
                <a:extLst>
                  <a:ext uri="{FF2B5EF4-FFF2-40B4-BE49-F238E27FC236}">
                    <a16:creationId xmlns:a16="http://schemas.microsoft.com/office/drawing/2014/main" id="{D47603B4-F03C-43EE-99DC-AB4CF6985EFC}"/>
                  </a:ext>
                </a:extLst>
              </p:cNvPr>
              <p:cNvSpPr>
                <a:spLocks/>
              </p:cNvSpPr>
              <p:nvPr/>
            </p:nvSpPr>
            <p:spPr bwMode="auto">
              <a:xfrm>
                <a:off x="5973762" y="3905250"/>
                <a:ext cx="712787" cy="668338"/>
              </a:xfrm>
              <a:custGeom>
                <a:avLst/>
                <a:gdLst>
                  <a:gd name="T0" fmla="*/ 692 w 698"/>
                  <a:gd name="T1" fmla="*/ 580 h 659"/>
                  <a:gd name="T2" fmla="*/ 464 w 698"/>
                  <a:gd name="T3" fmla="*/ 272 h 659"/>
                  <a:gd name="T4" fmla="*/ 239 w 698"/>
                  <a:gd name="T5" fmla="*/ 5 h 659"/>
                  <a:gd name="T6" fmla="*/ 240 w 698"/>
                  <a:gd name="T7" fmla="*/ 0 h 659"/>
                  <a:gd name="T8" fmla="*/ 0 w 698"/>
                  <a:gd name="T9" fmla="*/ 80 h 659"/>
                  <a:gd name="T10" fmla="*/ 70 w 698"/>
                  <a:gd name="T11" fmla="*/ 186 h 659"/>
                  <a:gd name="T12" fmla="*/ 138 w 698"/>
                  <a:gd name="T13" fmla="*/ 289 h 659"/>
                  <a:gd name="T14" fmla="*/ 173 w 698"/>
                  <a:gd name="T15" fmla="*/ 342 h 659"/>
                  <a:gd name="T16" fmla="*/ 195 w 698"/>
                  <a:gd name="T17" fmla="*/ 390 h 659"/>
                  <a:gd name="T18" fmla="*/ 306 w 698"/>
                  <a:gd name="T19" fmla="*/ 505 h 659"/>
                  <a:gd name="T20" fmla="*/ 624 w 698"/>
                  <a:gd name="T21" fmla="*/ 659 h 659"/>
                  <a:gd name="T22" fmla="*/ 698 w 698"/>
                  <a:gd name="T23" fmla="*/ 590 h 659"/>
                  <a:gd name="T24" fmla="*/ 692 w 698"/>
                  <a:gd name="T25" fmla="*/ 58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8" h="659">
                    <a:moveTo>
                      <a:pt x="692" y="580"/>
                    </a:moveTo>
                    <a:cubicBezTo>
                      <a:pt x="633" y="466"/>
                      <a:pt x="554" y="363"/>
                      <a:pt x="464" y="272"/>
                    </a:cubicBezTo>
                    <a:cubicBezTo>
                      <a:pt x="383" y="188"/>
                      <a:pt x="297" y="108"/>
                      <a:pt x="239" y="5"/>
                    </a:cubicBezTo>
                    <a:cubicBezTo>
                      <a:pt x="238" y="4"/>
                      <a:pt x="239" y="2"/>
                      <a:pt x="240" y="0"/>
                    </a:cubicBezTo>
                    <a:cubicBezTo>
                      <a:pt x="141" y="33"/>
                      <a:pt x="0" y="80"/>
                      <a:pt x="0" y="80"/>
                    </a:cubicBezTo>
                    <a:cubicBezTo>
                      <a:pt x="23" y="116"/>
                      <a:pt x="46" y="151"/>
                      <a:pt x="70" y="186"/>
                    </a:cubicBezTo>
                    <a:cubicBezTo>
                      <a:pt x="92" y="221"/>
                      <a:pt x="115" y="255"/>
                      <a:pt x="138" y="289"/>
                    </a:cubicBezTo>
                    <a:cubicBezTo>
                      <a:pt x="149" y="306"/>
                      <a:pt x="164" y="323"/>
                      <a:pt x="173" y="342"/>
                    </a:cubicBezTo>
                    <a:cubicBezTo>
                      <a:pt x="181" y="358"/>
                      <a:pt x="183" y="374"/>
                      <a:pt x="195" y="390"/>
                    </a:cubicBezTo>
                    <a:cubicBezTo>
                      <a:pt x="237" y="448"/>
                      <a:pt x="256" y="452"/>
                      <a:pt x="306" y="505"/>
                    </a:cubicBezTo>
                    <a:cubicBezTo>
                      <a:pt x="375" y="577"/>
                      <a:pt x="582" y="583"/>
                      <a:pt x="624" y="659"/>
                    </a:cubicBezTo>
                    <a:cubicBezTo>
                      <a:pt x="652" y="641"/>
                      <a:pt x="676" y="617"/>
                      <a:pt x="698" y="590"/>
                    </a:cubicBezTo>
                    <a:cubicBezTo>
                      <a:pt x="696" y="587"/>
                      <a:pt x="694" y="583"/>
                      <a:pt x="692" y="580"/>
                    </a:cubicBezTo>
                  </a:path>
                </a:pathLst>
              </a:custGeom>
              <a:solidFill>
                <a:srgbClr val="D91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Freeform 10">
                <a:extLst>
                  <a:ext uri="{FF2B5EF4-FFF2-40B4-BE49-F238E27FC236}">
                    <a16:creationId xmlns:a16="http://schemas.microsoft.com/office/drawing/2014/main" id="{9ACCA214-1B82-4D1C-86BC-0F6EA20C3477}"/>
                  </a:ext>
                </a:extLst>
              </p:cNvPr>
              <p:cNvSpPr>
                <a:spLocks/>
              </p:cNvSpPr>
              <p:nvPr/>
            </p:nvSpPr>
            <p:spPr bwMode="auto">
              <a:xfrm>
                <a:off x="5865812" y="3825875"/>
                <a:ext cx="666750" cy="431800"/>
              </a:xfrm>
              <a:custGeom>
                <a:avLst/>
                <a:gdLst>
                  <a:gd name="T0" fmla="*/ 642 w 652"/>
                  <a:gd name="T1" fmla="*/ 219 h 426"/>
                  <a:gd name="T2" fmla="*/ 544 w 652"/>
                  <a:gd name="T3" fmla="*/ 48 h 426"/>
                  <a:gd name="T4" fmla="*/ 450 w 652"/>
                  <a:gd name="T5" fmla="*/ 0 h 426"/>
                  <a:gd name="T6" fmla="*/ 449 w 652"/>
                  <a:gd name="T7" fmla="*/ 0 h 426"/>
                  <a:gd name="T8" fmla="*/ 434 w 652"/>
                  <a:gd name="T9" fmla="*/ 0 h 426"/>
                  <a:gd name="T10" fmla="*/ 371 w 652"/>
                  <a:gd name="T11" fmla="*/ 0 h 426"/>
                  <a:gd name="T12" fmla="*/ 219 w 652"/>
                  <a:gd name="T13" fmla="*/ 0 h 426"/>
                  <a:gd name="T14" fmla="*/ 202 w 652"/>
                  <a:gd name="T15" fmla="*/ 0 h 426"/>
                  <a:gd name="T16" fmla="*/ 108 w 652"/>
                  <a:gd name="T17" fmla="*/ 48 h 426"/>
                  <a:gd name="T18" fmla="*/ 10 w 652"/>
                  <a:gd name="T19" fmla="*/ 220 h 426"/>
                  <a:gd name="T20" fmla="*/ 18 w 652"/>
                  <a:gd name="T21" fmla="*/ 279 h 426"/>
                  <a:gd name="T22" fmla="*/ 133 w 652"/>
                  <a:gd name="T23" fmla="*/ 426 h 426"/>
                  <a:gd name="T24" fmla="*/ 183 w 652"/>
                  <a:gd name="T25" fmla="*/ 376 h 426"/>
                  <a:gd name="T26" fmla="*/ 100 w 652"/>
                  <a:gd name="T27" fmla="*/ 245 h 426"/>
                  <a:gd name="T28" fmla="*/ 181 w 652"/>
                  <a:gd name="T29" fmla="*/ 136 h 426"/>
                  <a:gd name="T30" fmla="*/ 197 w 652"/>
                  <a:gd name="T31" fmla="*/ 412 h 426"/>
                  <a:gd name="T32" fmla="*/ 371 w 652"/>
                  <a:gd name="T33" fmla="*/ 412 h 426"/>
                  <a:gd name="T34" fmla="*/ 455 w 652"/>
                  <a:gd name="T35" fmla="*/ 412 h 426"/>
                  <a:gd name="T36" fmla="*/ 456 w 652"/>
                  <a:gd name="T37" fmla="*/ 412 h 426"/>
                  <a:gd name="T38" fmla="*/ 465 w 652"/>
                  <a:gd name="T39" fmla="*/ 243 h 426"/>
                  <a:gd name="T40" fmla="*/ 471 w 652"/>
                  <a:gd name="T41" fmla="*/ 136 h 426"/>
                  <a:gd name="T42" fmla="*/ 552 w 652"/>
                  <a:gd name="T43" fmla="*/ 245 h 426"/>
                  <a:gd name="T44" fmla="*/ 472 w 652"/>
                  <a:gd name="T45" fmla="*/ 374 h 426"/>
                  <a:gd name="T46" fmla="*/ 519 w 652"/>
                  <a:gd name="T47" fmla="*/ 420 h 426"/>
                  <a:gd name="T48" fmla="*/ 634 w 652"/>
                  <a:gd name="T49" fmla="*/ 279 h 426"/>
                  <a:gd name="T50" fmla="*/ 642 w 652"/>
                  <a:gd name="T51" fmla="*/ 21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426">
                    <a:moveTo>
                      <a:pt x="642" y="219"/>
                    </a:moveTo>
                    <a:cubicBezTo>
                      <a:pt x="609" y="155"/>
                      <a:pt x="566" y="85"/>
                      <a:pt x="544" y="48"/>
                    </a:cubicBezTo>
                    <a:cubicBezTo>
                      <a:pt x="523" y="17"/>
                      <a:pt x="487" y="0"/>
                      <a:pt x="450" y="0"/>
                    </a:cubicBezTo>
                    <a:cubicBezTo>
                      <a:pt x="449" y="0"/>
                      <a:pt x="449" y="0"/>
                      <a:pt x="449" y="0"/>
                    </a:cubicBezTo>
                    <a:cubicBezTo>
                      <a:pt x="434" y="0"/>
                      <a:pt x="434" y="0"/>
                      <a:pt x="434" y="0"/>
                    </a:cubicBezTo>
                    <a:cubicBezTo>
                      <a:pt x="371" y="0"/>
                      <a:pt x="371" y="0"/>
                      <a:pt x="371" y="0"/>
                    </a:cubicBezTo>
                    <a:cubicBezTo>
                      <a:pt x="219" y="0"/>
                      <a:pt x="219" y="0"/>
                      <a:pt x="219" y="0"/>
                    </a:cubicBezTo>
                    <a:cubicBezTo>
                      <a:pt x="202" y="0"/>
                      <a:pt x="202" y="0"/>
                      <a:pt x="202" y="0"/>
                    </a:cubicBezTo>
                    <a:cubicBezTo>
                      <a:pt x="165" y="0"/>
                      <a:pt x="129" y="17"/>
                      <a:pt x="108" y="48"/>
                    </a:cubicBezTo>
                    <a:cubicBezTo>
                      <a:pt x="81" y="88"/>
                      <a:pt x="44" y="155"/>
                      <a:pt x="10" y="220"/>
                    </a:cubicBezTo>
                    <a:cubicBezTo>
                      <a:pt x="0" y="238"/>
                      <a:pt x="5" y="262"/>
                      <a:pt x="18" y="279"/>
                    </a:cubicBezTo>
                    <a:cubicBezTo>
                      <a:pt x="133" y="426"/>
                      <a:pt x="133" y="426"/>
                      <a:pt x="133" y="426"/>
                    </a:cubicBezTo>
                    <a:cubicBezTo>
                      <a:pt x="183" y="376"/>
                      <a:pt x="183" y="376"/>
                      <a:pt x="183" y="376"/>
                    </a:cubicBezTo>
                    <a:cubicBezTo>
                      <a:pt x="100" y="245"/>
                      <a:pt x="100" y="245"/>
                      <a:pt x="100" y="245"/>
                    </a:cubicBezTo>
                    <a:cubicBezTo>
                      <a:pt x="181" y="136"/>
                      <a:pt x="181" y="136"/>
                      <a:pt x="181" y="136"/>
                    </a:cubicBezTo>
                    <a:cubicBezTo>
                      <a:pt x="197" y="412"/>
                      <a:pt x="197" y="412"/>
                      <a:pt x="197" y="412"/>
                    </a:cubicBezTo>
                    <a:cubicBezTo>
                      <a:pt x="371" y="412"/>
                      <a:pt x="371" y="412"/>
                      <a:pt x="371" y="412"/>
                    </a:cubicBezTo>
                    <a:cubicBezTo>
                      <a:pt x="455" y="412"/>
                      <a:pt x="455" y="412"/>
                      <a:pt x="455" y="412"/>
                    </a:cubicBezTo>
                    <a:cubicBezTo>
                      <a:pt x="456" y="412"/>
                      <a:pt x="456" y="412"/>
                      <a:pt x="456" y="412"/>
                    </a:cubicBezTo>
                    <a:cubicBezTo>
                      <a:pt x="465" y="243"/>
                      <a:pt x="465" y="243"/>
                      <a:pt x="465" y="243"/>
                    </a:cubicBezTo>
                    <a:cubicBezTo>
                      <a:pt x="471" y="136"/>
                      <a:pt x="471" y="136"/>
                      <a:pt x="471" y="136"/>
                    </a:cubicBezTo>
                    <a:cubicBezTo>
                      <a:pt x="552" y="245"/>
                      <a:pt x="552" y="245"/>
                      <a:pt x="552" y="245"/>
                    </a:cubicBezTo>
                    <a:cubicBezTo>
                      <a:pt x="472" y="374"/>
                      <a:pt x="472" y="374"/>
                      <a:pt x="472" y="374"/>
                    </a:cubicBezTo>
                    <a:cubicBezTo>
                      <a:pt x="519" y="420"/>
                      <a:pt x="519" y="420"/>
                      <a:pt x="519" y="420"/>
                    </a:cubicBezTo>
                    <a:cubicBezTo>
                      <a:pt x="634" y="279"/>
                      <a:pt x="634" y="279"/>
                      <a:pt x="634" y="279"/>
                    </a:cubicBezTo>
                    <a:cubicBezTo>
                      <a:pt x="647" y="262"/>
                      <a:pt x="652" y="238"/>
                      <a:pt x="642" y="219"/>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Freeform 11">
                <a:extLst>
                  <a:ext uri="{FF2B5EF4-FFF2-40B4-BE49-F238E27FC236}">
                    <a16:creationId xmlns:a16="http://schemas.microsoft.com/office/drawing/2014/main" id="{DD858080-00CC-475D-9D80-82A132171EE1}"/>
                  </a:ext>
                </a:extLst>
              </p:cNvPr>
              <p:cNvSpPr>
                <a:spLocks/>
              </p:cNvSpPr>
              <p:nvPr/>
            </p:nvSpPr>
            <p:spPr bwMode="auto">
              <a:xfrm>
                <a:off x="5937250" y="3967162"/>
                <a:ext cx="115887" cy="261938"/>
              </a:xfrm>
              <a:custGeom>
                <a:avLst/>
                <a:gdLst>
                  <a:gd name="T0" fmla="*/ 112 w 114"/>
                  <a:gd name="T1" fmla="*/ 0 h 257"/>
                  <a:gd name="T2" fmla="*/ 5 w 114"/>
                  <a:gd name="T3" fmla="*/ 102 h 257"/>
                  <a:gd name="T4" fmla="*/ 3 w 114"/>
                  <a:gd name="T5" fmla="*/ 118 h 257"/>
                  <a:gd name="T6" fmla="*/ 97 w 114"/>
                  <a:gd name="T7" fmla="*/ 257 h 257"/>
                  <a:gd name="T8" fmla="*/ 114 w 114"/>
                  <a:gd name="T9" fmla="*/ 240 h 257"/>
                  <a:gd name="T10" fmla="*/ 114 w 114"/>
                  <a:gd name="T11" fmla="*/ 239 h 257"/>
                  <a:gd name="T12" fmla="*/ 31 w 114"/>
                  <a:gd name="T13" fmla="*/ 109 h 257"/>
                  <a:gd name="T14" fmla="*/ 112 w 114"/>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257">
                    <a:moveTo>
                      <a:pt x="112" y="0"/>
                    </a:moveTo>
                    <a:cubicBezTo>
                      <a:pt x="5" y="102"/>
                      <a:pt x="5" y="102"/>
                      <a:pt x="5" y="102"/>
                    </a:cubicBezTo>
                    <a:cubicBezTo>
                      <a:pt x="1" y="107"/>
                      <a:pt x="0" y="113"/>
                      <a:pt x="3" y="118"/>
                    </a:cubicBezTo>
                    <a:cubicBezTo>
                      <a:pt x="97" y="257"/>
                      <a:pt x="97" y="257"/>
                      <a:pt x="97" y="257"/>
                    </a:cubicBezTo>
                    <a:cubicBezTo>
                      <a:pt x="114" y="240"/>
                      <a:pt x="114" y="240"/>
                      <a:pt x="114" y="240"/>
                    </a:cubicBezTo>
                    <a:cubicBezTo>
                      <a:pt x="114" y="239"/>
                      <a:pt x="114" y="239"/>
                      <a:pt x="114" y="239"/>
                    </a:cubicBezTo>
                    <a:cubicBezTo>
                      <a:pt x="31" y="109"/>
                      <a:pt x="31" y="109"/>
                      <a:pt x="31" y="109"/>
                    </a:cubicBezTo>
                    <a:lnTo>
                      <a:pt x="112" y="0"/>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Freeform 12">
                <a:extLst>
                  <a:ext uri="{FF2B5EF4-FFF2-40B4-BE49-F238E27FC236}">
                    <a16:creationId xmlns:a16="http://schemas.microsoft.com/office/drawing/2014/main" id="{D70757F7-9F06-430E-8BA1-75F47B28D6DF}"/>
                  </a:ext>
                </a:extLst>
              </p:cNvPr>
              <p:cNvSpPr>
                <a:spLocks/>
              </p:cNvSpPr>
              <p:nvPr/>
            </p:nvSpPr>
            <p:spPr bwMode="auto">
              <a:xfrm>
                <a:off x="6019800" y="4283075"/>
                <a:ext cx="360362" cy="652463"/>
              </a:xfrm>
              <a:custGeom>
                <a:avLst/>
                <a:gdLst>
                  <a:gd name="T0" fmla="*/ 306 w 352"/>
                  <a:gd name="T1" fmla="*/ 0 h 643"/>
                  <a:gd name="T2" fmla="*/ 49 w 352"/>
                  <a:gd name="T3" fmla="*/ 0 h 643"/>
                  <a:gd name="T4" fmla="*/ 0 w 352"/>
                  <a:gd name="T5" fmla="*/ 637 h 643"/>
                  <a:gd name="T6" fmla="*/ 48 w 352"/>
                  <a:gd name="T7" fmla="*/ 637 h 643"/>
                  <a:gd name="T8" fmla="*/ 72 w 352"/>
                  <a:gd name="T9" fmla="*/ 636 h 643"/>
                  <a:gd name="T10" fmla="*/ 112 w 352"/>
                  <a:gd name="T11" fmla="*/ 336 h 643"/>
                  <a:gd name="T12" fmla="*/ 146 w 352"/>
                  <a:gd name="T13" fmla="*/ 121 h 643"/>
                  <a:gd name="T14" fmla="*/ 150 w 352"/>
                  <a:gd name="T15" fmla="*/ 133 h 643"/>
                  <a:gd name="T16" fmla="*/ 228 w 352"/>
                  <a:gd name="T17" fmla="*/ 345 h 643"/>
                  <a:gd name="T18" fmla="*/ 288 w 352"/>
                  <a:gd name="T19" fmla="*/ 643 h 643"/>
                  <a:gd name="T20" fmla="*/ 352 w 352"/>
                  <a:gd name="T21" fmla="*/ 627 h 643"/>
                  <a:gd name="T22" fmla="*/ 315 w 352"/>
                  <a:gd name="T23" fmla="*/ 326 h 643"/>
                  <a:gd name="T24" fmla="*/ 306 w 352"/>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 h="643">
                    <a:moveTo>
                      <a:pt x="306" y="0"/>
                    </a:moveTo>
                    <a:cubicBezTo>
                      <a:pt x="49" y="0"/>
                      <a:pt x="49" y="0"/>
                      <a:pt x="49" y="0"/>
                    </a:cubicBezTo>
                    <a:cubicBezTo>
                      <a:pt x="18" y="139"/>
                      <a:pt x="0" y="637"/>
                      <a:pt x="0" y="637"/>
                    </a:cubicBezTo>
                    <a:cubicBezTo>
                      <a:pt x="48" y="637"/>
                      <a:pt x="48" y="637"/>
                      <a:pt x="48" y="637"/>
                    </a:cubicBezTo>
                    <a:cubicBezTo>
                      <a:pt x="72" y="636"/>
                      <a:pt x="72" y="636"/>
                      <a:pt x="72" y="636"/>
                    </a:cubicBezTo>
                    <a:cubicBezTo>
                      <a:pt x="72" y="636"/>
                      <a:pt x="109" y="420"/>
                      <a:pt x="112" y="336"/>
                    </a:cubicBezTo>
                    <a:cubicBezTo>
                      <a:pt x="144" y="212"/>
                      <a:pt x="146" y="121"/>
                      <a:pt x="146" y="121"/>
                    </a:cubicBezTo>
                    <a:cubicBezTo>
                      <a:pt x="146" y="121"/>
                      <a:pt x="146" y="121"/>
                      <a:pt x="150" y="133"/>
                    </a:cubicBezTo>
                    <a:cubicBezTo>
                      <a:pt x="161" y="166"/>
                      <a:pt x="191" y="255"/>
                      <a:pt x="228" y="345"/>
                    </a:cubicBezTo>
                    <a:cubicBezTo>
                      <a:pt x="246" y="481"/>
                      <a:pt x="288" y="643"/>
                      <a:pt x="288" y="643"/>
                    </a:cubicBezTo>
                    <a:cubicBezTo>
                      <a:pt x="352" y="627"/>
                      <a:pt x="352" y="627"/>
                      <a:pt x="352" y="627"/>
                    </a:cubicBezTo>
                    <a:cubicBezTo>
                      <a:pt x="315" y="326"/>
                      <a:pt x="315" y="326"/>
                      <a:pt x="315" y="326"/>
                    </a:cubicBezTo>
                    <a:cubicBezTo>
                      <a:pt x="306" y="0"/>
                      <a:pt x="306" y="0"/>
                      <a:pt x="30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Freeform 13">
                <a:extLst>
                  <a:ext uri="{FF2B5EF4-FFF2-40B4-BE49-F238E27FC236}">
                    <a16:creationId xmlns:a16="http://schemas.microsoft.com/office/drawing/2014/main" id="{B22B4F40-6C8E-459E-A7B4-4C50C9653316}"/>
                  </a:ext>
                </a:extLst>
              </p:cNvPr>
              <p:cNvSpPr>
                <a:spLocks/>
              </p:cNvSpPr>
              <p:nvPr/>
            </p:nvSpPr>
            <p:spPr bwMode="auto">
              <a:xfrm>
                <a:off x="6246812" y="4283075"/>
                <a:ext cx="117475" cy="636588"/>
              </a:xfrm>
              <a:custGeom>
                <a:avLst/>
                <a:gdLst>
                  <a:gd name="T0" fmla="*/ 50 w 74"/>
                  <a:gd name="T1" fmla="*/ 208 h 401"/>
                  <a:gd name="T2" fmla="*/ 45 w 74"/>
                  <a:gd name="T3" fmla="*/ 0 h 401"/>
                  <a:gd name="T4" fmla="*/ 0 w 74"/>
                  <a:gd name="T5" fmla="*/ 0 h 401"/>
                  <a:gd name="T6" fmla="*/ 32 w 74"/>
                  <a:gd name="T7" fmla="*/ 208 h 401"/>
                  <a:gd name="T8" fmla="*/ 67 w 74"/>
                  <a:gd name="T9" fmla="*/ 400 h 401"/>
                  <a:gd name="T10" fmla="*/ 74 w 74"/>
                  <a:gd name="T11" fmla="*/ 401 h 401"/>
                  <a:gd name="T12" fmla="*/ 50 w 74"/>
                  <a:gd name="T13" fmla="*/ 208 h 401"/>
                </a:gdLst>
                <a:ahLst/>
                <a:cxnLst>
                  <a:cxn ang="0">
                    <a:pos x="T0" y="T1"/>
                  </a:cxn>
                  <a:cxn ang="0">
                    <a:pos x="T2" y="T3"/>
                  </a:cxn>
                  <a:cxn ang="0">
                    <a:pos x="T4" y="T5"/>
                  </a:cxn>
                  <a:cxn ang="0">
                    <a:pos x="T6" y="T7"/>
                  </a:cxn>
                  <a:cxn ang="0">
                    <a:pos x="T8" y="T9"/>
                  </a:cxn>
                  <a:cxn ang="0">
                    <a:pos x="T10" y="T11"/>
                  </a:cxn>
                  <a:cxn ang="0">
                    <a:pos x="T12" y="T13"/>
                  </a:cxn>
                </a:cxnLst>
                <a:rect l="0" t="0" r="r" b="b"/>
                <a:pathLst>
                  <a:path w="74" h="401">
                    <a:moveTo>
                      <a:pt x="50" y="208"/>
                    </a:moveTo>
                    <a:lnTo>
                      <a:pt x="45" y="0"/>
                    </a:lnTo>
                    <a:lnTo>
                      <a:pt x="0" y="0"/>
                    </a:lnTo>
                    <a:lnTo>
                      <a:pt x="32" y="208"/>
                    </a:lnTo>
                    <a:lnTo>
                      <a:pt x="67" y="400"/>
                    </a:lnTo>
                    <a:lnTo>
                      <a:pt x="74" y="401"/>
                    </a:lnTo>
                    <a:lnTo>
                      <a:pt x="50" y="20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14">
                <a:extLst>
                  <a:ext uri="{FF2B5EF4-FFF2-40B4-BE49-F238E27FC236}">
                    <a16:creationId xmlns:a16="http://schemas.microsoft.com/office/drawing/2014/main" id="{846DB5A5-341A-4B79-A46E-0CD6F15A61BA}"/>
                  </a:ext>
                </a:extLst>
              </p:cNvPr>
              <p:cNvSpPr>
                <a:spLocks/>
              </p:cNvSpPr>
              <p:nvPr/>
            </p:nvSpPr>
            <p:spPr bwMode="auto">
              <a:xfrm>
                <a:off x="6076950" y="4283075"/>
                <a:ext cx="95250" cy="646113"/>
              </a:xfrm>
              <a:custGeom>
                <a:avLst/>
                <a:gdLst>
                  <a:gd name="T0" fmla="*/ 93 w 93"/>
                  <a:gd name="T1" fmla="*/ 0 h 636"/>
                  <a:gd name="T2" fmla="*/ 71 w 93"/>
                  <a:gd name="T3" fmla="*/ 60 h 636"/>
                  <a:gd name="T4" fmla="*/ 27 w 93"/>
                  <a:gd name="T5" fmla="*/ 328 h 636"/>
                  <a:gd name="T6" fmla="*/ 0 w 93"/>
                  <a:gd name="T7" fmla="*/ 636 h 636"/>
                  <a:gd name="T8" fmla="*/ 16 w 93"/>
                  <a:gd name="T9" fmla="*/ 636 h 636"/>
                  <a:gd name="T10" fmla="*/ 56 w 93"/>
                  <a:gd name="T11" fmla="*/ 336 h 636"/>
                  <a:gd name="T12" fmla="*/ 90 w 93"/>
                  <a:gd name="T13" fmla="*/ 121 h 636"/>
                  <a:gd name="T14" fmla="*/ 93 w 93"/>
                  <a:gd name="T15" fmla="*/ 0 h 6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36">
                    <a:moveTo>
                      <a:pt x="93" y="0"/>
                    </a:moveTo>
                    <a:cubicBezTo>
                      <a:pt x="71" y="60"/>
                      <a:pt x="71" y="60"/>
                      <a:pt x="71" y="60"/>
                    </a:cubicBezTo>
                    <a:cubicBezTo>
                      <a:pt x="27" y="328"/>
                      <a:pt x="27" y="328"/>
                      <a:pt x="27" y="328"/>
                    </a:cubicBezTo>
                    <a:cubicBezTo>
                      <a:pt x="0" y="636"/>
                      <a:pt x="0" y="636"/>
                      <a:pt x="0" y="636"/>
                    </a:cubicBezTo>
                    <a:cubicBezTo>
                      <a:pt x="16" y="636"/>
                      <a:pt x="16" y="636"/>
                      <a:pt x="16" y="636"/>
                    </a:cubicBezTo>
                    <a:cubicBezTo>
                      <a:pt x="16" y="636"/>
                      <a:pt x="53" y="420"/>
                      <a:pt x="56" y="336"/>
                    </a:cubicBezTo>
                    <a:cubicBezTo>
                      <a:pt x="88" y="212"/>
                      <a:pt x="90" y="121"/>
                      <a:pt x="90" y="121"/>
                    </a:cubicBezTo>
                    <a:lnTo>
                      <a:pt x="93"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5" name="Freeform 15">
                <a:extLst>
                  <a:ext uri="{FF2B5EF4-FFF2-40B4-BE49-F238E27FC236}">
                    <a16:creationId xmlns:a16="http://schemas.microsoft.com/office/drawing/2014/main" id="{F4D73815-D48D-4672-9F99-15A291C16ADB}"/>
                  </a:ext>
                </a:extLst>
              </p:cNvPr>
              <p:cNvSpPr>
                <a:spLocks/>
              </p:cNvSpPr>
              <p:nvPr/>
            </p:nvSpPr>
            <p:spPr bwMode="auto">
              <a:xfrm>
                <a:off x="6072187" y="4283075"/>
                <a:ext cx="255587" cy="111125"/>
              </a:xfrm>
              <a:custGeom>
                <a:avLst/>
                <a:gdLst>
                  <a:gd name="T0" fmla="*/ 96 w 251"/>
                  <a:gd name="T1" fmla="*/ 110 h 110"/>
                  <a:gd name="T2" fmla="*/ 251 w 251"/>
                  <a:gd name="T3" fmla="*/ 0 h 110"/>
                  <a:gd name="T4" fmla="*/ 0 w 251"/>
                  <a:gd name="T5" fmla="*/ 0 h 110"/>
                  <a:gd name="T6" fmla="*/ 96 w 251"/>
                  <a:gd name="T7" fmla="*/ 110 h 110"/>
                </a:gdLst>
                <a:ahLst/>
                <a:cxnLst>
                  <a:cxn ang="0">
                    <a:pos x="T0" y="T1"/>
                  </a:cxn>
                  <a:cxn ang="0">
                    <a:pos x="T2" y="T3"/>
                  </a:cxn>
                  <a:cxn ang="0">
                    <a:pos x="T4" y="T5"/>
                  </a:cxn>
                  <a:cxn ang="0">
                    <a:pos x="T6" y="T7"/>
                  </a:cxn>
                </a:cxnLst>
                <a:rect l="0" t="0" r="r" b="b"/>
                <a:pathLst>
                  <a:path w="251" h="110">
                    <a:moveTo>
                      <a:pt x="96" y="110"/>
                    </a:moveTo>
                    <a:cubicBezTo>
                      <a:pt x="179" y="67"/>
                      <a:pt x="251" y="0"/>
                      <a:pt x="251" y="0"/>
                    </a:cubicBezTo>
                    <a:cubicBezTo>
                      <a:pt x="0" y="0"/>
                      <a:pt x="0" y="0"/>
                      <a:pt x="0" y="0"/>
                    </a:cubicBezTo>
                    <a:cubicBezTo>
                      <a:pt x="26" y="71"/>
                      <a:pt x="96" y="110"/>
                      <a:pt x="96" y="11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Freeform 16">
                <a:extLst>
                  <a:ext uri="{FF2B5EF4-FFF2-40B4-BE49-F238E27FC236}">
                    <a16:creationId xmlns:a16="http://schemas.microsoft.com/office/drawing/2014/main" id="{F0E62EE4-3C04-4401-B62E-21F5F5466A74}"/>
                  </a:ext>
                </a:extLst>
              </p:cNvPr>
              <p:cNvSpPr>
                <a:spLocks/>
              </p:cNvSpPr>
              <p:nvPr/>
            </p:nvSpPr>
            <p:spPr bwMode="auto">
              <a:xfrm>
                <a:off x="6072187" y="4286250"/>
                <a:ext cx="255587" cy="50800"/>
              </a:xfrm>
              <a:custGeom>
                <a:avLst/>
                <a:gdLst>
                  <a:gd name="T0" fmla="*/ 0 w 251"/>
                  <a:gd name="T1" fmla="*/ 0 h 51"/>
                  <a:gd name="T2" fmla="*/ 28 w 251"/>
                  <a:gd name="T3" fmla="*/ 51 h 51"/>
                  <a:gd name="T4" fmla="*/ 251 w 251"/>
                  <a:gd name="T5" fmla="*/ 0 h 51"/>
                  <a:gd name="T6" fmla="*/ 0 w 251"/>
                  <a:gd name="T7" fmla="*/ 0 h 51"/>
                </a:gdLst>
                <a:ahLst/>
                <a:cxnLst>
                  <a:cxn ang="0">
                    <a:pos x="T0" y="T1"/>
                  </a:cxn>
                  <a:cxn ang="0">
                    <a:pos x="T2" y="T3"/>
                  </a:cxn>
                  <a:cxn ang="0">
                    <a:pos x="T4" y="T5"/>
                  </a:cxn>
                  <a:cxn ang="0">
                    <a:pos x="T6" y="T7"/>
                  </a:cxn>
                </a:cxnLst>
                <a:rect l="0" t="0" r="r" b="b"/>
                <a:pathLst>
                  <a:path w="251" h="51">
                    <a:moveTo>
                      <a:pt x="0" y="0"/>
                    </a:moveTo>
                    <a:cubicBezTo>
                      <a:pt x="7" y="19"/>
                      <a:pt x="17" y="36"/>
                      <a:pt x="28" y="51"/>
                    </a:cubicBezTo>
                    <a:cubicBezTo>
                      <a:pt x="132" y="39"/>
                      <a:pt x="251" y="0"/>
                      <a:pt x="251" y="0"/>
                    </a:cubicBezTo>
                    <a:lnTo>
                      <a:pt x="0" y="0"/>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7" name="Freeform 17">
                <a:extLst>
                  <a:ext uri="{FF2B5EF4-FFF2-40B4-BE49-F238E27FC236}">
                    <a16:creationId xmlns:a16="http://schemas.microsoft.com/office/drawing/2014/main" id="{213111F8-A730-4ABE-B2AA-EEC09F61B5B0}"/>
                  </a:ext>
                </a:extLst>
              </p:cNvPr>
              <p:cNvSpPr>
                <a:spLocks/>
              </p:cNvSpPr>
              <p:nvPr/>
            </p:nvSpPr>
            <p:spPr bwMode="auto">
              <a:xfrm>
                <a:off x="6065837" y="4241800"/>
                <a:ext cx="271462" cy="41275"/>
              </a:xfrm>
              <a:custGeom>
                <a:avLst/>
                <a:gdLst>
                  <a:gd name="T0" fmla="*/ 171 w 171"/>
                  <a:gd name="T1" fmla="*/ 26 h 26"/>
                  <a:gd name="T2" fmla="*/ 2 w 171"/>
                  <a:gd name="T3" fmla="*/ 26 h 26"/>
                  <a:gd name="T4" fmla="*/ 0 w 171"/>
                  <a:gd name="T5" fmla="*/ 0 h 26"/>
                  <a:gd name="T6" fmla="*/ 171 w 171"/>
                  <a:gd name="T7" fmla="*/ 0 h 26"/>
                  <a:gd name="T8" fmla="*/ 171 w 171"/>
                  <a:gd name="T9" fmla="*/ 26 h 26"/>
                </a:gdLst>
                <a:ahLst/>
                <a:cxnLst>
                  <a:cxn ang="0">
                    <a:pos x="T0" y="T1"/>
                  </a:cxn>
                  <a:cxn ang="0">
                    <a:pos x="T2" y="T3"/>
                  </a:cxn>
                  <a:cxn ang="0">
                    <a:pos x="T4" y="T5"/>
                  </a:cxn>
                  <a:cxn ang="0">
                    <a:pos x="T6" y="T7"/>
                  </a:cxn>
                  <a:cxn ang="0">
                    <a:pos x="T8" y="T9"/>
                  </a:cxn>
                </a:cxnLst>
                <a:rect l="0" t="0" r="r" b="b"/>
                <a:pathLst>
                  <a:path w="171" h="26">
                    <a:moveTo>
                      <a:pt x="171" y="26"/>
                    </a:moveTo>
                    <a:lnTo>
                      <a:pt x="2" y="26"/>
                    </a:lnTo>
                    <a:lnTo>
                      <a:pt x="0" y="0"/>
                    </a:lnTo>
                    <a:lnTo>
                      <a:pt x="171" y="0"/>
                    </a:lnTo>
                    <a:lnTo>
                      <a:pt x="171" y="2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18">
                <a:extLst>
                  <a:ext uri="{FF2B5EF4-FFF2-40B4-BE49-F238E27FC236}">
                    <a16:creationId xmlns:a16="http://schemas.microsoft.com/office/drawing/2014/main" id="{A9FCBF2C-C764-4C28-B94D-9F4766CDD3B4}"/>
                  </a:ext>
                </a:extLst>
              </p:cNvPr>
              <p:cNvSpPr>
                <a:spLocks/>
              </p:cNvSpPr>
              <p:nvPr/>
            </p:nvSpPr>
            <p:spPr bwMode="auto">
              <a:xfrm>
                <a:off x="6065837" y="4241800"/>
                <a:ext cx="271462" cy="41275"/>
              </a:xfrm>
              <a:custGeom>
                <a:avLst/>
                <a:gdLst>
                  <a:gd name="T0" fmla="*/ 171 w 171"/>
                  <a:gd name="T1" fmla="*/ 26 h 26"/>
                  <a:gd name="T2" fmla="*/ 2 w 171"/>
                  <a:gd name="T3" fmla="*/ 26 h 26"/>
                  <a:gd name="T4" fmla="*/ 0 w 171"/>
                  <a:gd name="T5" fmla="*/ 0 h 26"/>
                  <a:gd name="T6" fmla="*/ 171 w 171"/>
                  <a:gd name="T7" fmla="*/ 0 h 26"/>
                  <a:gd name="T8" fmla="*/ 171 w 171"/>
                  <a:gd name="T9" fmla="*/ 26 h 26"/>
                </a:gdLst>
                <a:ahLst/>
                <a:cxnLst>
                  <a:cxn ang="0">
                    <a:pos x="T0" y="T1"/>
                  </a:cxn>
                  <a:cxn ang="0">
                    <a:pos x="T2" y="T3"/>
                  </a:cxn>
                  <a:cxn ang="0">
                    <a:pos x="T4" y="T5"/>
                  </a:cxn>
                  <a:cxn ang="0">
                    <a:pos x="T6" y="T7"/>
                  </a:cxn>
                  <a:cxn ang="0">
                    <a:pos x="T8" y="T9"/>
                  </a:cxn>
                </a:cxnLst>
                <a:rect l="0" t="0" r="r" b="b"/>
                <a:pathLst>
                  <a:path w="171" h="26">
                    <a:moveTo>
                      <a:pt x="171" y="26"/>
                    </a:moveTo>
                    <a:lnTo>
                      <a:pt x="2" y="26"/>
                    </a:lnTo>
                    <a:lnTo>
                      <a:pt x="0" y="0"/>
                    </a:lnTo>
                    <a:lnTo>
                      <a:pt x="171" y="0"/>
                    </a:lnTo>
                    <a:lnTo>
                      <a:pt x="171"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19">
                <a:extLst>
                  <a:ext uri="{FF2B5EF4-FFF2-40B4-BE49-F238E27FC236}">
                    <a16:creationId xmlns:a16="http://schemas.microsoft.com/office/drawing/2014/main" id="{42A95EF1-F02E-4A87-9448-9F0935BAFFC9}"/>
                  </a:ext>
                </a:extLst>
              </p:cNvPr>
              <p:cNvSpPr>
                <a:spLocks/>
              </p:cNvSpPr>
              <p:nvPr/>
            </p:nvSpPr>
            <p:spPr bwMode="auto">
              <a:xfrm>
                <a:off x="6200775" y="4241800"/>
                <a:ext cx="31750" cy="41275"/>
              </a:xfrm>
              <a:custGeom>
                <a:avLst/>
                <a:gdLst>
                  <a:gd name="T0" fmla="*/ 0 w 20"/>
                  <a:gd name="T1" fmla="*/ 0 h 26"/>
                  <a:gd name="T2" fmla="*/ 0 w 20"/>
                  <a:gd name="T3" fmla="*/ 0 h 26"/>
                  <a:gd name="T4" fmla="*/ 0 w 20"/>
                  <a:gd name="T5" fmla="*/ 26 h 26"/>
                  <a:gd name="T6" fmla="*/ 20 w 20"/>
                  <a:gd name="T7" fmla="*/ 26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0" y="0"/>
                    </a:lnTo>
                    <a:lnTo>
                      <a:pt x="0" y="26"/>
                    </a:lnTo>
                    <a:lnTo>
                      <a:pt x="20" y="26"/>
                    </a:lnTo>
                    <a:lnTo>
                      <a:pt x="0" y="0"/>
                    </a:lnTo>
                    <a:close/>
                  </a:path>
                </a:pathLst>
              </a:custGeom>
              <a:solidFill>
                <a:srgbClr val="D6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20">
                <a:extLst>
                  <a:ext uri="{FF2B5EF4-FFF2-40B4-BE49-F238E27FC236}">
                    <a16:creationId xmlns:a16="http://schemas.microsoft.com/office/drawing/2014/main" id="{961EBE1C-4D18-4E1B-9B84-794A3F0A4852}"/>
                  </a:ext>
                </a:extLst>
              </p:cNvPr>
              <p:cNvSpPr>
                <a:spLocks/>
              </p:cNvSpPr>
              <p:nvPr/>
            </p:nvSpPr>
            <p:spPr bwMode="auto">
              <a:xfrm>
                <a:off x="6200775" y="4241800"/>
                <a:ext cx="31750" cy="41275"/>
              </a:xfrm>
              <a:custGeom>
                <a:avLst/>
                <a:gdLst>
                  <a:gd name="T0" fmla="*/ 0 w 20"/>
                  <a:gd name="T1" fmla="*/ 0 h 26"/>
                  <a:gd name="T2" fmla="*/ 0 w 20"/>
                  <a:gd name="T3" fmla="*/ 0 h 26"/>
                  <a:gd name="T4" fmla="*/ 0 w 20"/>
                  <a:gd name="T5" fmla="*/ 26 h 26"/>
                  <a:gd name="T6" fmla="*/ 20 w 20"/>
                  <a:gd name="T7" fmla="*/ 26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0" y="0"/>
                    </a:lnTo>
                    <a:lnTo>
                      <a:pt x="0" y="26"/>
                    </a:lnTo>
                    <a:lnTo>
                      <a:pt x="20"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1" name="Rectangle 21">
                <a:extLst>
                  <a:ext uri="{FF2B5EF4-FFF2-40B4-BE49-F238E27FC236}">
                    <a16:creationId xmlns:a16="http://schemas.microsoft.com/office/drawing/2014/main" id="{D2C4FDA5-BDD0-4751-9E1F-DC1FAE309898}"/>
                  </a:ext>
                </a:extLst>
              </p:cNvPr>
              <p:cNvSpPr>
                <a:spLocks noChangeArrowheads="1"/>
              </p:cNvSpPr>
              <p:nvPr/>
            </p:nvSpPr>
            <p:spPr bwMode="auto">
              <a:xfrm>
                <a:off x="6143625" y="4235450"/>
                <a:ext cx="60325" cy="523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Freeform 22">
                <a:extLst>
                  <a:ext uri="{FF2B5EF4-FFF2-40B4-BE49-F238E27FC236}">
                    <a16:creationId xmlns:a16="http://schemas.microsoft.com/office/drawing/2014/main" id="{4D6C8E23-1220-4EEB-9B84-07D0716105B2}"/>
                  </a:ext>
                </a:extLst>
              </p:cNvPr>
              <p:cNvSpPr>
                <a:spLocks/>
              </p:cNvSpPr>
              <p:nvPr/>
            </p:nvSpPr>
            <p:spPr bwMode="auto">
              <a:xfrm>
                <a:off x="5930900" y="4906962"/>
                <a:ext cx="174625" cy="95250"/>
              </a:xfrm>
              <a:custGeom>
                <a:avLst/>
                <a:gdLst>
                  <a:gd name="T0" fmla="*/ 82 w 170"/>
                  <a:gd name="T1" fmla="*/ 0 h 94"/>
                  <a:gd name="T2" fmla="*/ 76 w 170"/>
                  <a:gd name="T3" fmla="*/ 29 h 94"/>
                  <a:gd name="T4" fmla="*/ 0 w 170"/>
                  <a:gd name="T5" fmla="*/ 76 h 94"/>
                  <a:gd name="T6" fmla="*/ 0 w 170"/>
                  <a:gd name="T7" fmla="*/ 94 h 94"/>
                  <a:gd name="T8" fmla="*/ 158 w 170"/>
                  <a:gd name="T9" fmla="*/ 94 h 94"/>
                  <a:gd name="T10" fmla="*/ 168 w 170"/>
                  <a:gd name="T11" fmla="*/ 84 h 94"/>
                  <a:gd name="T12" fmla="*/ 170 w 170"/>
                  <a:gd name="T13" fmla="*/ 12 h 94"/>
                  <a:gd name="T14" fmla="*/ 160 w 170"/>
                  <a:gd name="T15" fmla="*/ 7 h 94"/>
                  <a:gd name="T16" fmla="*/ 152 w 170"/>
                  <a:gd name="T17" fmla="*/ 12 h 94"/>
                  <a:gd name="T18" fmla="*/ 137 w 170"/>
                  <a:gd name="T19" fmla="*/ 9 h 94"/>
                  <a:gd name="T20" fmla="*/ 118 w 170"/>
                  <a:gd name="T21" fmla="*/ 0 h 94"/>
                  <a:gd name="T22" fmla="*/ 82 w 170"/>
                  <a:gd name="T2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94">
                    <a:moveTo>
                      <a:pt x="82" y="0"/>
                    </a:moveTo>
                    <a:cubicBezTo>
                      <a:pt x="76" y="29"/>
                      <a:pt x="76" y="29"/>
                      <a:pt x="76" y="29"/>
                    </a:cubicBezTo>
                    <a:cubicBezTo>
                      <a:pt x="0" y="76"/>
                      <a:pt x="0" y="76"/>
                      <a:pt x="0" y="76"/>
                    </a:cubicBezTo>
                    <a:cubicBezTo>
                      <a:pt x="0" y="94"/>
                      <a:pt x="0" y="94"/>
                      <a:pt x="0" y="94"/>
                    </a:cubicBezTo>
                    <a:cubicBezTo>
                      <a:pt x="158" y="94"/>
                      <a:pt x="158" y="94"/>
                      <a:pt x="158" y="94"/>
                    </a:cubicBezTo>
                    <a:cubicBezTo>
                      <a:pt x="163" y="94"/>
                      <a:pt x="168" y="89"/>
                      <a:pt x="168" y="84"/>
                    </a:cubicBezTo>
                    <a:cubicBezTo>
                      <a:pt x="170" y="12"/>
                      <a:pt x="170" y="12"/>
                      <a:pt x="170" y="12"/>
                    </a:cubicBezTo>
                    <a:cubicBezTo>
                      <a:pt x="170" y="7"/>
                      <a:pt x="164" y="4"/>
                      <a:pt x="160" y="7"/>
                    </a:cubicBezTo>
                    <a:cubicBezTo>
                      <a:pt x="152" y="12"/>
                      <a:pt x="152" y="12"/>
                      <a:pt x="152" y="12"/>
                    </a:cubicBezTo>
                    <a:cubicBezTo>
                      <a:pt x="147" y="15"/>
                      <a:pt x="141" y="14"/>
                      <a:pt x="137" y="9"/>
                    </a:cubicBezTo>
                    <a:cubicBezTo>
                      <a:pt x="133" y="4"/>
                      <a:pt x="126" y="0"/>
                      <a:pt x="118" y="0"/>
                    </a:cubicBezTo>
                    <a:lnTo>
                      <a:pt x="8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Freeform 23">
                <a:extLst>
                  <a:ext uri="{FF2B5EF4-FFF2-40B4-BE49-F238E27FC236}">
                    <a16:creationId xmlns:a16="http://schemas.microsoft.com/office/drawing/2014/main" id="{7BE8B75C-E210-45BF-A0DF-DCDEB8B95060}"/>
                  </a:ext>
                </a:extLst>
              </p:cNvPr>
              <p:cNvSpPr>
                <a:spLocks/>
              </p:cNvSpPr>
              <p:nvPr/>
            </p:nvSpPr>
            <p:spPr bwMode="auto">
              <a:xfrm>
                <a:off x="6048375" y="4922837"/>
                <a:ext cx="57150" cy="82550"/>
              </a:xfrm>
              <a:custGeom>
                <a:avLst/>
                <a:gdLst>
                  <a:gd name="T0" fmla="*/ 0 w 55"/>
                  <a:gd name="T1" fmla="*/ 82 h 82"/>
                  <a:gd name="T2" fmla="*/ 43 w 55"/>
                  <a:gd name="T3" fmla="*/ 82 h 82"/>
                  <a:gd name="T4" fmla="*/ 53 w 55"/>
                  <a:gd name="T5" fmla="*/ 72 h 82"/>
                  <a:gd name="T6" fmla="*/ 55 w 55"/>
                  <a:gd name="T7" fmla="*/ 0 h 82"/>
                  <a:gd name="T8" fmla="*/ 0 w 55"/>
                  <a:gd name="T9" fmla="*/ 82 h 82"/>
                </a:gdLst>
                <a:ahLst/>
                <a:cxnLst>
                  <a:cxn ang="0">
                    <a:pos x="T0" y="T1"/>
                  </a:cxn>
                  <a:cxn ang="0">
                    <a:pos x="T2" y="T3"/>
                  </a:cxn>
                  <a:cxn ang="0">
                    <a:pos x="T4" y="T5"/>
                  </a:cxn>
                  <a:cxn ang="0">
                    <a:pos x="T6" y="T7"/>
                  </a:cxn>
                  <a:cxn ang="0">
                    <a:pos x="T8" y="T9"/>
                  </a:cxn>
                </a:cxnLst>
                <a:rect l="0" t="0" r="r" b="b"/>
                <a:pathLst>
                  <a:path w="55" h="82">
                    <a:moveTo>
                      <a:pt x="0" y="82"/>
                    </a:moveTo>
                    <a:cubicBezTo>
                      <a:pt x="43" y="82"/>
                      <a:pt x="43" y="82"/>
                      <a:pt x="43" y="82"/>
                    </a:cubicBezTo>
                    <a:cubicBezTo>
                      <a:pt x="48" y="82"/>
                      <a:pt x="53" y="77"/>
                      <a:pt x="53" y="72"/>
                    </a:cubicBezTo>
                    <a:cubicBezTo>
                      <a:pt x="55" y="0"/>
                      <a:pt x="55" y="0"/>
                      <a:pt x="55" y="0"/>
                    </a:cubicBezTo>
                    <a:lnTo>
                      <a:pt x="0" y="82"/>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24">
                <a:extLst>
                  <a:ext uri="{FF2B5EF4-FFF2-40B4-BE49-F238E27FC236}">
                    <a16:creationId xmlns:a16="http://schemas.microsoft.com/office/drawing/2014/main" id="{DB480B52-6286-43BB-BCAE-2B29C03E1E32}"/>
                  </a:ext>
                </a:extLst>
              </p:cNvPr>
              <p:cNvSpPr>
                <a:spLocks/>
              </p:cNvSpPr>
              <p:nvPr/>
            </p:nvSpPr>
            <p:spPr bwMode="auto">
              <a:xfrm>
                <a:off x="6305550" y="4906962"/>
                <a:ext cx="106362" cy="95250"/>
              </a:xfrm>
              <a:custGeom>
                <a:avLst/>
                <a:gdLst>
                  <a:gd name="T0" fmla="*/ 75 w 105"/>
                  <a:gd name="T1" fmla="*/ 29 h 94"/>
                  <a:gd name="T2" fmla="*/ 74 w 105"/>
                  <a:gd name="T3" fmla="*/ 6 h 94"/>
                  <a:gd name="T4" fmla="*/ 67 w 105"/>
                  <a:gd name="T5" fmla="*/ 0 h 94"/>
                  <a:gd name="T6" fmla="*/ 20 w 105"/>
                  <a:gd name="T7" fmla="*/ 0 h 94"/>
                  <a:gd name="T8" fmla="*/ 11 w 105"/>
                  <a:gd name="T9" fmla="*/ 5 h 94"/>
                  <a:gd name="T10" fmla="*/ 10 w 105"/>
                  <a:gd name="T11" fmla="*/ 6 h 94"/>
                  <a:gd name="T12" fmla="*/ 5 w 105"/>
                  <a:gd name="T13" fmla="*/ 6 h 94"/>
                  <a:gd name="T14" fmla="*/ 3 w 105"/>
                  <a:gd name="T15" fmla="*/ 3 h 94"/>
                  <a:gd name="T16" fmla="*/ 0 w 105"/>
                  <a:gd name="T17" fmla="*/ 4 h 94"/>
                  <a:gd name="T18" fmla="*/ 0 w 105"/>
                  <a:gd name="T19" fmla="*/ 25 h 94"/>
                  <a:gd name="T20" fmla="*/ 0 w 105"/>
                  <a:gd name="T21" fmla="*/ 39 h 94"/>
                  <a:gd name="T22" fmla="*/ 0 w 105"/>
                  <a:gd name="T23" fmla="*/ 81 h 94"/>
                  <a:gd name="T24" fmla="*/ 13 w 105"/>
                  <a:gd name="T25" fmla="*/ 94 h 94"/>
                  <a:gd name="T26" fmla="*/ 98 w 105"/>
                  <a:gd name="T27" fmla="*/ 94 h 94"/>
                  <a:gd name="T28" fmla="*/ 105 w 105"/>
                  <a:gd name="T29" fmla="*/ 87 h 94"/>
                  <a:gd name="T30" fmla="*/ 105 w 105"/>
                  <a:gd name="T31" fmla="*/ 74 h 94"/>
                  <a:gd name="T32" fmla="*/ 75 w 105"/>
                  <a:gd name="T33"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94">
                    <a:moveTo>
                      <a:pt x="75" y="29"/>
                    </a:moveTo>
                    <a:cubicBezTo>
                      <a:pt x="74" y="6"/>
                      <a:pt x="74" y="6"/>
                      <a:pt x="74" y="6"/>
                    </a:cubicBezTo>
                    <a:cubicBezTo>
                      <a:pt x="74" y="3"/>
                      <a:pt x="71" y="0"/>
                      <a:pt x="67" y="0"/>
                    </a:cubicBezTo>
                    <a:cubicBezTo>
                      <a:pt x="20" y="0"/>
                      <a:pt x="20" y="0"/>
                      <a:pt x="20" y="0"/>
                    </a:cubicBezTo>
                    <a:cubicBezTo>
                      <a:pt x="17" y="0"/>
                      <a:pt x="13" y="2"/>
                      <a:pt x="11" y="5"/>
                    </a:cubicBezTo>
                    <a:cubicBezTo>
                      <a:pt x="10" y="6"/>
                      <a:pt x="10" y="6"/>
                      <a:pt x="10" y="6"/>
                    </a:cubicBezTo>
                    <a:cubicBezTo>
                      <a:pt x="9" y="8"/>
                      <a:pt x="7" y="8"/>
                      <a:pt x="5" y="6"/>
                    </a:cubicBezTo>
                    <a:cubicBezTo>
                      <a:pt x="3" y="3"/>
                      <a:pt x="3" y="3"/>
                      <a:pt x="3" y="3"/>
                    </a:cubicBezTo>
                    <a:cubicBezTo>
                      <a:pt x="2" y="2"/>
                      <a:pt x="0" y="3"/>
                      <a:pt x="0" y="4"/>
                    </a:cubicBezTo>
                    <a:cubicBezTo>
                      <a:pt x="0" y="25"/>
                      <a:pt x="0" y="25"/>
                      <a:pt x="0" y="25"/>
                    </a:cubicBezTo>
                    <a:cubicBezTo>
                      <a:pt x="0" y="39"/>
                      <a:pt x="0" y="39"/>
                      <a:pt x="0" y="39"/>
                    </a:cubicBezTo>
                    <a:cubicBezTo>
                      <a:pt x="0" y="81"/>
                      <a:pt x="0" y="81"/>
                      <a:pt x="0" y="81"/>
                    </a:cubicBezTo>
                    <a:cubicBezTo>
                      <a:pt x="0" y="88"/>
                      <a:pt x="6" y="94"/>
                      <a:pt x="13" y="94"/>
                    </a:cubicBezTo>
                    <a:cubicBezTo>
                      <a:pt x="98" y="94"/>
                      <a:pt x="98" y="94"/>
                      <a:pt x="98" y="94"/>
                    </a:cubicBezTo>
                    <a:cubicBezTo>
                      <a:pt x="102" y="94"/>
                      <a:pt x="105" y="91"/>
                      <a:pt x="105" y="87"/>
                    </a:cubicBezTo>
                    <a:cubicBezTo>
                      <a:pt x="105" y="74"/>
                      <a:pt x="105" y="74"/>
                      <a:pt x="105" y="74"/>
                    </a:cubicBezTo>
                    <a:lnTo>
                      <a:pt x="75" y="2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25">
                <a:extLst>
                  <a:ext uri="{FF2B5EF4-FFF2-40B4-BE49-F238E27FC236}">
                    <a16:creationId xmlns:a16="http://schemas.microsoft.com/office/drawing/2014/main" id="{59F6C1AD-672D-4977-84E0-74798BEF7C10}"/>
                  </a:ext>
                </a:extLst>
              </p:cNvPr>
              <p:cNvSpPr>
                <a:spLocks/>
              </p:cNvSpPr>
              <p:nvPr/>
            </p:nvSpPr>
            <p:spPr bwMode="auto">
              <a:xfrm>
                <a:off x="6305550" y="4978400"/>
                <a:ext cx="106362" cy="26988"/>
              </a:xfrm>
              <a:custGeom>
                <a:avLst/>
                <a:gdLst>
                  <a:gd name="T0" fmla="*/ 105 w 105"/>
                  <a:gd name="T1" fmla="*/ 12 h 27"/>
                  <a:gd name="T2" fmla="*/ 105 w 105"/>
                  <a:gd name="T3" fmla="*/ 20 h 27"/>
                  <a:gd name="T4" fmla="*/ 98 w 105"/>
                  <a:gd name="T5" fmla="*/ 27 h 27"/>
                  <a:gd name="T6" fmla="*/ 13 w 105"/>
                  <a:gd name="T7" fmla="*/ 27 h 27"/>
                  <a:gd name="T8" fmla="*/ 0 w 105"/>
                  <a:gd name="T9" fmla="*/ 14 h 27"/>
                  <a:gd name="T10" fmla="*/ 0 w 105"/>
                  <a:gd name="T11" fmla="*/ 0 h 27"/>
                  <a:gd name="T12" fmla="*/ 11 w 105"/>
                  <a:gd name="T13" fmla="*/ 12 h 27"/>
                  <a:gd name="T14" fmla="*/ 105 w 105"/>
                  <a:gd name="T15" fmla="*/ 1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7">
                    <a:moveTo>
                      <a:pt x="105" y="12"/>
                    </a:moveTo>
                    <a:cubicBezTo>
                      <a:pt x="105" y="20"/>
                      <a:pt x="105" y="20"/>
                      <a:pt x="105" y="20"/>
                    </a:cubicBezTo>
                    <a:cubicBezTo>
                      <a:pt x="105" y="24"/>
                      <a:pt x="102" y="27"/>
                      <a:pt x="98" y="27"/>
                    </a:cubicBezTo>
                    <a:cubicBezTo>
                      <a:pt x="13" y="27"/>
                      <a:pt x="13" y="27"/>
                      <a:pt x="13" y="27"/>
                    </a:cubicBezTo>
                    <a:cubicBezTo>
                      <a:pt x="6" y="27"/>
                      <a:pt x="0" y="21"/>
                      <a:pt x="0" y="14"/>
                    </a:cubicBezTo>
                    <a:cubicBezTo>
                      <a:pt x="0" y="0"/>
                      <a:pt x="0" y="0"/>
                      <a:pt x="0" y="0"/>
                    </a:cubicBezTo>
                    <a:cubicBezTo>
                      <a:pt x="11" y="12"/>
                      <a:pt x="11" y="12"/>
                      <a:pt x="11" y="12"/>
                    </a:cubicBezTo>
                    <a:lnTo>
                      <a:pt x="105" y="12"/>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6" name="Freeform 26">
                <a:extLst>
                  <a:ext uri="{FF2B5EF4-FFF2-40B4-BE49-F238E27FC236}">
                    <a16:creationId xmlns:a16="http://schemas.microsoft.com/office/drawing/2014/main" id="{6646010F-1173-41F2-B73B-A791BB7D29B9}"/>
                  </a:ext>
                </a:extLst>
              </p:cNvPr>
              <p:cNvSpPr>
                <a:spLocks/>
              </p:cNvSpPr>
              <p:nvPr/>
            </p:nvSpPr>
            <p:spPr bwMode="auto">
              <a:xfrm>
                <a:off x="6100762" y="3925887"/>
                <a:ext cx="166687" cy="192088"/>
              </a:xfrm>
              <a:custGeom>
                <a:avLst/>
                <a:gdLst>
                  <a:gd name="T0" fmla="*/ 0 w 105"/>
                  <a:gd name="T1" fmla="*/ 30 h 121"/>
                  <a:gd name="T2" fmla="*/ 52 w 105"/>
                  <a:gd name="T3" fmla="*/ 0 h 121"/>
                  <a:gd name="T4" fmla="*/ 105 w 105"/>
                  <a:gd name="T5" fmla="*/ 30 h 121"/>
                  <a:gd name="T6" fmla="*/ 105 w 105"/>
                  <a:gd name="T7" fmla="*/ 91 h 121"/>
                  <a:gd name="T8" fmla="*/ 52 w 105"/>
                  <a:gd name="T9" fmla="*/ 121 h 121"/>
                  <a:gd name="T10" fmla="*/ 0 w 105"/>
                  <a:gd name="T11" fmla="*/ 91 h 121"/>
                  <a:gd name="T12" fmla="*/ 0 w 105"/>
                  <a:gd name="T13" fmla="*/ 30 h 121"/>
                </a:gdLst>
                <a:ahLst/>
                <a:cxnLst>
                  <a:cxn ang="0">
                    <a:pos x="T0" y="T1"/>
                  </a:cxn>
                  <a:cxn ang="0">
                    <a:pos x="T2" y="T3"/>
                  </a:cxn>
                  <a:cxn ang="0">
                    <a:pos x="T4" y="T5"/>
                  </a:cxn>
                  <a:cxn ang="0">
                    <a:pos x="T6" y="T7"/>
                  </a:cxn>
                  <a:cxn ang="0">
                    <a:pos x="T8" y="T9"/>
                  </a:cxn>
                  <a:cxn ang="0">
                    <a:pos x="T10" y="T11"/>
                  </a:cxn>
                  <a:cxn ang="0">
                    <a:pos x="T12" y="T13"/>
                  </a:cxn>
                </a:cxnLst>
                <a:rect l="0" t="0" r="r" b="b"/>
                <a:pathLst>
                  <a:path w="105" h="121">
                    <a:moveTo>
                      <a:pt x="0" y="30"/>
                    </a:moveTo>
                    <a:lnTo>
                      <a:pt x="52" y="0"/>
                    </a:lnTo>
                    <a:lnTo>
                      <a:pt x="105" y="30"/>
                    </a:lnTo>
                    <a:lnTo>
                      <a:pt x="105" y="91"/>
                    </a:lnTo>
                    <a:lnTo>
                      <a:pt x="52" y="121"/>
                    </a:lnTo>
                    <a:lnTo>
                      <a:pt x="0" y="91"/>
                    </a:lnTo>
                    <a:lnTo>
                      <a:pt x="0" y="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7" name="Freeform 27">
                <a:extLst>
                  <a:ext uri="{FF2B5EF4-FFF2-40B4-BE49-F238E27FC236}">
                    <a16:creationId xmlns:a16="http://schemas.microsoft.com/office/drawing/2014/main" id="{9D02C0C5-D62A-487D-922F-7355EC591F28}"/>
                  </a:ext>
                </a:extLst>
              </p:cNvPr>
              <p:cNvSpPr>
                <a:spLocks/>
              </p:cNvSpPr>
              <p:nvPr/>
            </p:nvSpPr>
            <p:spPr bwMode="auto">
              <a:xfrm>
                <a:off x="6100762" y="3925887"/>
                <a:ext cx="166687" cy="192088"/>
              </a:xfrm>
              <a:custGeom>
                <a:avLst/>
                <a:gdLst>
                  <a:gd name="T0" fmla="*/ 0 w 105"/>
                  <a:gd name="T1" fmla="*/ 30 h 121"/>
                  <a:gd name="T2" fmla="*/ 52 w 105"/>
                  <a:gd name="T3" fmla="*/ 0 h 121"/>
                  <a:gd name="T4" fmla="*/ 105 w 105"/>
                  <a:gd name="T5" fmla="*/ 30 h 121"/>
                  <a:gd name="T6" fmla="*/ 105 w 105"/>
                  <a:gd name="T7" fmla="*/ 91 h 121"/>
                  <a:gd name="T8" fmla="*/ 52 w 105"/>
                  <a:gd name="T9" fmla="*/ 121 h 121"/>
                  <a:gd name="T10" fmla="*/ 0 w 105"/>
                  <a:gd name="T11" fmla="*/ 91 h 121"/>
                  <a:gd name="T12" fmla="*/ 0 w 105"/>
                  <a:gd name="T13" fmla="*/ 30 h 121"/>
                </a:gdLst>
                <a:ahLst/>
                <a:cxnLst>
                  <a:cxn ang="0">
                    <a:pos x="T0" y="T1"/>
                  </a:cxn>
                  <a:cxn ang="0">
                    <a:pos x="T2" y="T3"/>
                  </a:cxn>
                  <a:cxn ang="0">
                    <a:pos x="T4" y="T5"/>
                  </a:cxn>
                  <a:cxn ang="0">
                    <a:pos x="T6" y="T7"/>
                  </a:cxn>
                  <a:cxn ang="0">
                    <a:pos x="T8" y="T9"/>
                  </a:cxn>
                  <a:cxn ang="0">
                    <a:pos x="T10" y="T11"/>
                  </a:cxn>
                  <a:cxn ang="0">
                    <a:pos x="T12" y="T13"/>
                  </a:cxn>
                </a:cxnLst>
                <a:rect l="0" t="0" r="r" b="b"/>
                <a:pathLst>
                  <a:path w="105" h="121">
                    <a:moveTo>
                      <a:pt x="0" y="30"/>
                    </a:moveTo>
                    <a:lnTo>
                      <a:pt x="52" y="0"/>
                    </a:lnTo>
                    <a:lnTo>
                      <a:pt x="105" y="30"/>
                    </a:lnTo>
                    <a:lnTo>
                      <a:pt x="105" y="91"/>
                    </a:lnTo>
                    <a:lnTo>
                      <a:pt x="52" y="121"/>
                    </a:lnTo>
                    <a:lnTo>
                      <a:pt x="0" y="91"/>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8" name="Rectangle 28">
                <a:extLst>
                  <a:ext uri="{FF2B5EF4-FFF2-40B4-BE49-F238E27FC236}">
                    <a16:creationId xmlns:a16="http://schemas.microsoft.com/office/drawing/2014/main" id="{1778BE71-1573-4199-A88D-3FE2DA9B71A1}"/>
                  </a:ext>
                </a:extLst>
              </p:cNvPr>
              <p:cNvSpPr>
                <a:spLocks noChangeArrowheads="1"/>
              </p:cNvSpPr>
              <p:nvPr/>
            </p:nvSpPr>
            <p:spPr bwMode="auto">
              <a:xfrm>
                <a:off x="6132512" y="3978275"/>
                <a:ext cx="26987"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9" name="Rectangle 29">
                <a:extLst>
                  <a:ext uri="{FF2B5EF4-FFF2-40B4-BE49-F238E27FC236}">
                    <a16:creationId xmlns:a16="http://schemas.microsoft.com/office/drawing/2014/main" id="{FDB32FC9-A790-435C-8D38-D045E6DBA589}"/>
                  </a:ext>
                </a:extLst>
              </p:cNvPr>
              <p:cNvSpPr>
                <a:spLocks noChangeArrowheads="1"/>
              </p:cNvSpPr>
              <p:nvPr/>
            </p:nvSpPr>
            <p:spPr bwMode="auto">
              <a:xfrm>
                <a:off x="6191250" y="3978275"/>
                <a:ext cx="25400"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0" name="Rectangle 30">
                <a:extLst>
                  <a:ext uri="{FF2B5EF4-FFF2-40B4-BE49-F238E27FC236}">
                    <a16:creationId xmlns:a16="http://schemas.microsoft.com/office/drawing/2014/main" id="{2617330C-6DE0-4C5C-92E6-260F65FA7464}"/>
                  </a:ext>
                </a:extLst>
              </p:cNvPr>
              <p:cNvSpPr>
                <a:spLocks noChangeArrowheads="1"/>
              </p:cNvSpPr>
              <p:nvPr/>
            </p:nvSpPr>
            <p:spPr bwMode="auto">
              <a:xfrm>
                <a:off x="6169025" y="3978275"/>
                <a:ext cx="698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1" name="Rectangle 31">
                <a:extLst>
                  <a:ext uri="{FF2B5EF4-FFF2-40B4-BE49-F238E27FC236}">
                    <a16:creationId xmlns:a16="http://schemas.microsoft.com/office/drawing/2014/main" id="{45D108C2-F1E6-44E5-9073-1215A8DEFBFD}"/>
                  </a:ext>
                </a:extLst>
              </p:cNvPr>
              <p:cNvSpPr>
                <a:spLocks noChangeArrowheads="1"/>
              </p:cNvSpPr>
              <p:nvPr/>
            </p:nvSpPr>
            <p:spPr bwMode="auto">
              <a:xfrm>
                <a:off x="6169025" y="3978275"/>
                <a:ext cx="698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2" name="Freeform 32">
                <a:extLst>
                  <a:ext uri="{FF2B5EF4-FFF2-40B4-BE49-F238E27FC236}">
                    <a16:creationId xmlns:a16="http://schemas.microsoft.com/office/drawing/2014/main" id="{8DDB72BF-1339-4871-BBBE-6ED32E0CCA82}"/>
                  </a:ext>
                </a:extLst>
              </p:cNvPr>
              <p:cNvSpPr>
                <a:spLocks/>
              </p:cNvSpPr>
              <p:nvPr/>
            </p:nvSpPr>
            <p:spPr bwMode="auto">
              <a:xfrm>
                <a:off x="6161087" y="3822700"/>
                <a:ext cx="184150" cy="420688"/>
              </a:xfrm>
              <a:custGeom>
                <a:avLst/>
                <a:gdLst>
                  <a:gd name="T0" fmla="*/ 159 w 180"/>
                  <a:gd name="T1" fmla="*/ 0 h 413"/>
                  <a:gd name="T2" fmla="*/ 0 w 180"/>
                  <a:gd name="T3" fmla="*/ 0 h 413"/>
                  <a:gd name="T4" fmla="*/ 55 w 180"/>
                  <a:gd name="T5" fmla="*/ 120 h 413"/>
                  <a:gd name="T6" fmla="*/ 104 w 180"/>
                  <a:gd name="T7" fmla="*/ 148 h 413"/>
                  <a:gd name="T8" fmla="*/ 104 w 180"/>
                  <a:gd name="T9" fmla="*/ 243 h 413"/>
                  <a:gd name="T10" fmla="*/ 102 w 180"/>
                  <a:gd name="T11" fmla="*/ 244 h 413"/>
                  <a:gd name="T12" fmla="*/ 164 w 180"/>
                  <a:gd name="T13" fmla="*/ 413 h 413"/>
                  <a:gd name="T14" fmla="*/ 180 w 180"/>
                  <a:gd name="T15" fmla="*/ 138 h 413"/>
                  <a:gd name="T16" fmla="*/ 159 w 180"/>
                  <a:gd name="T17"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13">
                    <a:moveTo>
                      <a:pt x="159" y="0"/>
                    </a:moveTo>
                    <a:cubicBezTo>
                      <a:pt x="0" y="0"/>
                      <a:pt x="0" y="0"/>
                      <a:pt x="0" y="0"/>
                    </a:cubicBezTo>
                    <a:cubicBezTo>
                      <a:pt x="9" y="10"/>
                      <a:pt x="30" y="59"/>
                      <a:pt x="55" y="120"/>
                    </a:cubicBezTo>
                    <a:cubicBezTo>
                      <a:pt x="104" y="148"/>
                      <a:pt x="104" y="148"/>
                      <a:pt x="104" y="148"/>
                    </a:cubicBezTo>
                    <a:cubicBezTo>
                      <a:pt x="104" y="243"/>
                      <a:pt x="104" y="243"/>
                      <a:pt x="104" y="243"/>
                    </a:cubicBezTo>
                    <a:cubicBezTo>
                      <a:pt x="102" y="244"/>
                      <a:pt x="102" y="244"/>
                      <a:pt x="102" y="244"/>
                    </a:cubicBezTo>
                    <a:cubicBezTo>
                      <a:pt x="136" y="333"/>
                      <a:pt x="164" y="413"/>
                      <a:pt x="164" y="413"/>
                    </a:cubicBezTo>
                    <a:cubicBezTo>
                      <a:pt x="180" y="138"/>
                      <a:pt x="180" y="138"/>
                      <a:pt x="180" y="138"/>
                    </a:cubicBezTo>
                    <a:cubicBezTo>
                      <a:pt x="159" y="0"/>
                      <a:pt x="159" y="0"/>
                      <a:pt x="159" y="0"/>
                    </a:cubicBezTo>
                  </a:path>
                </a:pathLst>
              </a:custGeom>
              <a:solidFill>
                <a:srgbClr val="00B0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3" name="Freeform 33">
                <a:extLst>
                  <a:ext uri="{FF2B5EF4-FFF2-40B4-BE49-F238E27FC236}">
                    <a16:creationId xmlns:a16="http://schemas.microsoft.com/office/drawing/2014/main" id="{10D10C80-6C01-46A1-91D3-ABECD7DE9C7C}"/>
                  </a:ext>
                </a:extLst>
              </p:cNvPr>
              <p:cNvSpPr>
                <a:spLocks/>
              </p:cNvSpPr>
              <p:nvPr/>
            </p:nvSpPr>
            <p:spPr bwMode="auto">
              <a:xfrm>
                <a:off x="6218237" y="3944937"/>
                <a:ext cx="49212" cy="127000"/>
              </a:xfrm>
              <a:custGeom>
                <a:avLst/>
                <a:gdLst>
                  <a:gd name="T0" fmla="*/ 0 w 49"/>
                  <a:gd name="T1" fmla="*/ 0 h 124"/>
                  <a:gd name="T2" fmla="*/ 12 w 49"/>
                  <a:gd name="T3" fmla="*/ 32 h 124"/>
                  <a:gd name="T4" fmla="*/ 21 w 49"/>
                  <a:gd name="T5" fmla="*/ 32 h 124"/>
                  <a:gd name="T6" fmla="*/ 21 w 49"/>
                  <a:gd name="T7" fmla="*/ 55 h 124"/>
                  <a:gd name="T8" fmla="*/ 47 w 49"/>
                  <a:gd name="T9" fmla="*/ 124 h 124"/>
                  <a:gd name="T10" fmla="*/ 49 w 49"/>
                  <a:gd name="T11" fmla="*/ 123 h 124"/>
                  <a:gd name="T12" fmla="*/ 49 w 49"/>
                  <a:gd name="T13" fmla="*/ 28 h 124"/>
                  <a:gd name="T14" fmla="*/ 0 w 49"/>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24">
                    <a:moveTo>
                      <a:pt x="0" y="0"/>
                    </a:moveTo>
                    <a:cubicBezTo>
                      <a:pt x="4" y="11"/>
                      <a:pt x="8" y="21"/>
                      <a:pt x="12" y="32"/>
                    </a:cubicBezTo>
                    <a:cubicBezTo>
                      <a:pt x="21" y="32"/>
                      <a:pt x="21" y="32"/>
                      <a:pt x="21" y="32"/>
                    </a:cubicBezTo>
                    <a:cubicBezTo>
                      <a:pt x="21" y="55"/>
                      <a:pt x="21" y="55"/>
                      <a:pt x="21" y="55"/>
                    </a:cubicBezTo>
                    <a:cubicBezTo>
                      <a:pt x="30" y="78"/>
                      <a:pt x="39" y="101"/>
                      <a:pt x="47" y="124"/>
                    </a:cubicBezTo>
                    <a:cubicBezTo>
                      <a:pt x="49" y="123"/>
                      <a:pt x="49" y="123"/>
                      <a:pt x="49" y="123"/>
                    </a:cubicBezTo>
                    <a:cubicBezTo>
                      <a:pt x="49" y="28"/>
                      <a:pt x="49" y="28"/>
                      <a:pt x="49" y="28"/>
                    </a:cubicBezTo>
                    <a:cubicBezTo>
                      <a:pt x="0" y="0"/>
                      <a:pt x="0" y="0"/>
                      <a:pt x="0" y="0"/>
                    </a:cubicBezTo>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4" name="Freeform 34">
                <a:extLst>
                  <a:ext uri="{FF2B5EF4-FFF2-40B4-BE49-F238E27FC236}">
                    <a16:creationId xmlns:a16="http://schemas.microsoft.com/office/drawing/2014/main" id="{F6E50561-44B9-4631-9A56-2CE8073610F2}"/>
                  </a:ext>
                </a:extLst>
              </p:cNvPr>
              <p:cNvSpPr>
                <a:spLocks/>
              </p:cNvSpPr>
              <p:nvPr/>
            </p:nvSpPr>
            <p:spPr bwMode="auto">
              <a:xfrm>
                <a:off x="6229350" y="3978275"/>
                <a:ext cx="9525" cy="22225"/>
              </a:xfrm>
              <a:custGeom>
                <a:avLst/>
                <a:gdLst>
                  <a:gd name="T0" fmla="*/ 9 w 9"/>
                  <a:gd name="T1" fmla="*/ 0 h 23"/>
                  <a:gd name="T2" fmla="*/ 0 w 9"/>
                  <a:gd name="T3" fmla="*/ 0 h 23"/>
                  <a:gd name="T4" fmla="*/ 9 w 9"/>
                  <a:gd name="T5" fmla="*/ 23 h 23"/>
                  <a:gd name="T6" fmla="*/ 9 w 9"/>
                  <a:gd name="T7" fmla="*/ 0 h 23"/>
                </a:gdLst>
                <a:ahLst/>
                <a:cxnLst>
                  <a:cxn ang="0">
                    <a:pos x="T0" y="T1"/>
                  </a:cxn>
                  <a:cxn ang="0">
                    <a:pos x="T2" y="T3"/>
                  </a:cxn>
                  <a:cxn ang="0">
                    <a:pos x="T4" y="T5"/>
                  </a:cxn>
                  <a:cxn ang="0">
                    <a:pos x="T6" y="T7"/>
                  </a:cxn>
                </a:cxnLst>
                <a:rect l="0" t="0" r="r" b="b"/>
                <a:pathLst>
                  <a:path w="9" h="23">
                    <a:moveTo>
                      <a:pt x="9" y="0"/>
                    </a:moveTo>
                    <a:cubicBezTo>
                      <a:pt x="0" y="0"/>
                      <a:pt x="0" y="0"/>
                      <a:pt x="0" y="0"/>
                    </a:cubicBezTo>
                    <a:cubicBezTo>
                      <a:pt x="3" y="8"/>
                      <a:pt x="6" y="16"/>
                      <a:pt x="9" y="23"/>
                    </a:cubicBezTo>
                    <a:cubicBezTo>
                      <a:pt x="9" y="0"/>
                      <a:pt x="9" y="0"/>
                      <a:pt x="9"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5" name="Freeform 35">
                <a:extLst>
                  <a:ext uri="{FF2B5EF4-FFF2-40B4-BE49-F238E27FC236}">
                    <a16:creationId xmlns:a16="http://schemas.microsoft.com/office/drawing/2014/main" id="{91CA829D-BF6B-49A6-96E4-3BBA79A3DB55}"/>
                  </a:ext>
                </a:extLst>
              </p:cNvPr>
              <p:cNvSpPr>
                <a:spLocks/>
              </p:cNvSpPr>
              <p:nvPr/>
            </p:nvSpPr>
            <p:spPr bwMode="auto">
              <a:xfrm>
                <a:off x="6126162" y="3746500"/>
                <a:ext cx="147637" cy="130175"/>
              </a:xfrm>
              <a:custGeom>
                <a:avLst/>
                <a:gdLst>
                  <a:gd name="T0" fmla="*/ 0 w 145"/>
                  <a:gd name="T1" fmla="*/ 75 h 127"/>
                  <a:gd name="T2" fmla="*/ 9 w 145"/>
                  <a:gd name="T3" fmla="*/ 66 h 127"/>
                  <a:gd name="T4" fmla="*/ 9 w 145"/>
                  <a:gd name="T5" fmla="*/ 0 h 127"/>
                  <a:gd name="T6" fmla="*/ 136 w 145"/>
                  <a:gd name="T7" fmla="*/ 0 h 127"/>
                  <a:gd name="T8" fmla="*/ 136 w 145"/>
                  <a:gd name="T9" fmla="*/ 66 h 127"/>
                  <a:gd name="T10" fmla="*/ 145 w 145"/>
                  <a:gd name="T11" fmla="*/ 75 h 127"/>
                  <a:gd name="T12" fmla="*/ 94 w 145"/>
                  <a:gd name="T13" fmla="*/ 112 h 127"/>
                  <a:gd name="T14" fmla="*/ 72 w 145"/>
                  <a:gd name="T15" fmla="*/ 127 h 127"/>
                  <a:gd name="T16" fmla="*/ 50 w 145"/>
                  <a:gd name="T17" fmla="*/ 112 h 127"/>
                  <a:gd name="T18" fmla="*/ 0 w 145"/>
                  <a:gd name="T19" fmla="*/ 7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27">
                    <a:moveTo>
                      <a:pt x="0" y="75"/>
                    </a:moveTo>
                    <a:cubicBezTo>
                      <a:pt x="5" y="75"/>
                      <a:pt x="9" y="71"/>
                      <a:pt x="9" y="66"/>
                    </a:cubicBezTo>
                    <a:cubicBezTo>
                      <a:pt x="9" y="0"/>
                      <a:pt x="9" y="0"/>
                      <a:pt x="9" y="0"/>
                    </a:cubicBezTo>
                    <a:cubicBezTo>
                      <a:pt x="136" y="0"/>
                      <a:pt x="136" y="0"/>
                      <a:pt x="136" y="0"/>
                    </a:cubicBezTo>
                    <a:cubicBezTo>
                      <a:pt x="136" y="66"/>
                      <a:pt x="136" y="66"/>
                      <a:pt x="136" y="66"/>
                    </a:cubicBezTo>
                    <a:cubicBezTo>
                      <a:pt x="136" y="71"/>
                      <a:pt x="140" y="75"/>
                      <a:pt x="145" y="75"/>
                    </a:cubicBezTo>
                    <a:cubicBezTo>
                      <a:pt x="94" y="112"/>
                      <a:pt x="94" y="112"/>
                      <a:pt x="94" y="112"/>
                    </a:cubicBezTo>
                    <a:cubicBezTo>
                      <a:pt x="88" y="116"/>
                      <a:pt x="80" y="127"/>
                      <a:pt x="72" y="127"/>
                    </a:cubicBezTo>
                    <a:cubicBezTo>
                      <a:pt x="72" y="127"/>
                      <a:pt x="57" y="116"/>
                      <a:pt x="50" y="112"/>
                    </a:cubicBezTo>
                    <a:lnTo>
                      <a:pt x="0" y="75"/>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6" name="Freeform 36">
                <a:extLst>
                  <a:ext uri="{FF2B5EF4-FFF2-40B4-BE49-F238E27FC236}">
                    <a16:creationId xmlns:a16="http://schemas.microsoft.com/office/drawing/2014/main" id="{3C2F88BC-D5E4-4CC7-A0BD-DD655AF17DFA}"/>
                  </a:ext>
                </a:extLst>
              </p:cNvPr>
              <p:cNvSpPr>
                <a:spLocks/>
              </p:cNvSpPr>
              <p:nvPr/>
            </p:nvSpPr>
            <p:spPr bwMode="auto">
              <a:xfrm>
                <a:off x="6135687" y="3754437"/>
                <a:ext cx="138112" cy="80963"/>
              </a:xfrm>
              <a:custGeom>
                <a:avLst/>
                <a:gdLst>
                  <a:gd name="T0" fmla="*/ 0 w 135"/>
                  <a:gd name="T1" fmla="*/ 2 h 80"/>
                  <a:gd name="T2" fmla="*/ 118 w 135"/>
                  <a:gd name="T3" fmla="*/ 80 h 80"/>
                  <a:gd name="T4" fmla="*/ 135 w 135"/>
                  <a:gd name="T5" fmla="*/ 68 h 80"/>
                  <a:gd name="T6" fmla="*/ 126 w 135"/>
                  <a:gd name="T7" fmla="*/ 59 h 80"/>
                  <a:gd name="T8" fmla="*/ 126 w 135"/>
                  <a:gd name="T9" fmla="*/ 0 h 80"/>
                  <a:gd name="T10" fmla="*/ 0 w 135"/>
                  <a:gd name="T11" fmla="*/ 2 h 80"/>
                </a:gdLst>
                <a:ahLst/>
                <a:cxnLst>
                  <a:cxn ang="0">
                    <a:pos x="T0" y="T1"/>
                  </a:cxn>
                  <a:cxn ang="0">
                    <a:pos x="T2" y="T3"/>
                  </a:cxn>
                  <a:cxn ang="0">
                    <a:pos x="T4" y="T5"/>
                  </a:cxn>
                  <a:cxn ang="0">
                    <a:pos x="T6" y="T7"/>
                  </a:cxn>
                  <a:cxn ang="0">
                    <a:pos x="T8" y="T9"/>
                  </a:cxn>
                  <a:cxn ang="0">
                    <a:pos x="T10" y="T11"/>
                  </a:cxn>
                </a:cxnLst>
                <a:rect l="0" t="0" r="r" b="b"/>
                <a:pathLst>
                  <a:path w="135" h="80">
                    <a:moveTo>
                      <a:pt x="0" y="2"/>
                    </a:moveTo>
                    <a:cubicBezTo>
                      <a:pt x="0" y="2"/>
                      <a:pt x="26" y="69"/>
                      <a:pt x="118" y="80"/>
                    </a:cubicBezTo>
                    <a:cubicBezTo>
                      <a:pt x="135" y="68"/>
                      <a:pt x="135" y="68"/>
                      <a:pt x="135" y="68"/>
                    </a:cubicBezTo>
                    <a:cubicBezTo>
                      <a:pt x="130" y="68"/>
                      <a:pt x="126" y="64"/>
                      <a:pt x="126" y="59"/>
                    </a:cubicBezTo>
                    <a:cubicBezTo>
                      <a:pt x="126" y="0"/>
                      <a:pt x="126" y="0"/>
                      <a:pt x="126" y="0"/>
                    </a:cubicBezTo>
                    <a:lnTo>
                      <a:pt x="0" y="2"/>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7" name="Freeform 37">
                <a:extLst>
                  <a:ext uri="{FF2B5EF4-FFF2-40B4-BE49-F238E27FC236}">
                    <a16:creationId xmlns:a16="http://schemas.microsoft.com/office/drawing/2014/main" id="{24F7F747-9962-4AAA-902E-51740A00EA21}"/>
                  </a:ext>
                </a:extLst>
              </p:cNvPr>
              <p:cNvSpPr>
                <a:spLocks/>
              </p:cNvSpPr>
              <p:nvPr/>
            </p:nvSpPr>
            <p:spPr bwMode="auto">
              <a:xfrm>
                <a:off x="6200775" y="3800475"/>
                <a:ext cx="85725" cy="76200"/>
              </a:xfrm>
              <a:custGeom>
                <a:avLst/>
                <a:gdLst>
                  <a:gd name="T0" fmla="*/ 0 w 84"/>
                  <a:gd name="T1" fmla="*/ 75 h 75"/>
                  <a:gd name="T2" fmla="*/ 64 w 84"/>
                  <a:gd name="T3" fmla="*/ 0 h 75"/>
                  <a:gd name="T4" fmla="*/ 84 w 84"/>
                  <a:gd name="T5" fmla="*/ 23 h 75"/>
                  <a:gd name="T6" fmla="*/ 0 w 84"/>
                  <a:gd name="T7" fmla="*/ 75 h 75"/>
                </a:gdLst>
                <a:ahLst/>
                <a:cxnLst>
                  <a:cxn ang="0">
                    <a:pos x="T0" y="T1"/>
                  </a:cxn>
                  <a:cxn ang="0">
                    <a:pos x="T2" y="T3"/>
                  </a:cxn>
                  <a:cxn ang="0">
                    <a:pos x="T4" y="T5"/>
                  </a:cxn>
                  <a:cxn ang="0">
                    <a:pos x="T6" y="T7"/>
                  </a:cxn>
                </a:cxnLst>
                <a:rect l="0" t="0" r="r" b="b"/>
                <a:pathLst>
                  <a:path w="84" h="75">
                    <a:moveTo>
                      <a:pt x="0" y="75"/>
                    </a:moveTo>
                    <a:cubicBezTo>
                      <a:pt x="2" y="75"/>
                      <a:pt x="64" y="0"/>
                      <a:pt x="64" y="0"/>
                    </a:cubicBezTo>
                    <a:cubicBezTo>
                      <a:pt x="84" y="23"/>
                      <a:pt x="84" y="23"/>
                      <a:pt x="84" y="23"/>
                    </a:cubicBezTo>
                    <a:lnTo>
                      <a:pt x="0" y="7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8" name="Freeform 38">
                <a:extLst>
                  <a:ext uri="{FF2B5EF4-FFF2-40B4-BE49-F238E27FC236}">
                    <a16:creationId xmlns:a16="http://schemas.microsoft.com/office/drawing/2014/main" id="{0F0261C7-2DE8-4315-8374-838962DC4E5A}"/>
                  </a:ext>
                </a:extLst>
              </p:cNvPr>
              <p:cNvSpPr>
                <a:spLocks/>
              </p:cNvSpPr>
              <p:nvPr/>
            </p:nvSpPr>
            <p:spPr bwMode="auto">
              <a:xfrm>
                <a:off x="6115050" y="3800475"/>
                <a:ext cx="85725" cy="76200"/>
              </a:xfrm>
              <a:custGeom>
                <a:avLst/>
                <a:gdLst>
                  <a:gd name="T0" fmla="*/ 84 w 84"/>
                  <a:gd name="T1" fmla="*/ 75 h 75"/>
                  <a:gd name="T2" fmla="*/ 21 w 84"/>
                  <a:gd name="T3" fmla="*/ 0 h 75"/>
                  <a:gd name="T4" fmla="*/ 0 w 84"/>
                  <a:gd name="T5" fmla="*/ 23 h 75"/>
                  <a:gd name="T6" fmla="*/ 84 w 84"/>
                  <a:gd name="T7" fmla="*/ 75 h 75"/>
                </a:gdLst>
                <a:ahLst/>
                <a:cxnLst>
                  <a:cxn ang="0">
                    <a:pos x="T0" y="T1"/>
                  </a:cxn>
                  <a:cxn ang="0">
                    <a:pos x="T2" y="T3"/>
                  </a:cxn>
                  <a:cxn ang="0">
                    <a:pos x="T4" y="T5"/>
                  </a:cxn>
                  <a:cxn ang="0">
                    <a:pos x="T6" y="T7"/>
                  </a:cxn>
                </a:cxnLst>
                <a:rect l="0" t="0" r="r" b="b"/>
                <a:pathLst>
                  <a:path w="84" h="75">
                    <a:moveTo>
                      <a:pt x="84" y="75"/>
                    </a:moveTo>
                    <a:cubicBezTo>
                      <a:pt x="82" y="75"/>
                      <a:pt x="21" y="0"/>
                      <a:pt x="21" y="0"/>
                    </a:cubicBezTo>
                    <a:cubicBezTo>
                      <a:pt x="0" y="23"/>
                      <a:pt x="0" y="23"/>
                      <a:pt x="0" y="23"/>
                    </a:cubicBezTo>
                    <a:lnTo>
                      <a:pt x="84" y="7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9" name="Freeform 39">
                <a:extLst>
                  <a:ext uri="{FF2B5EF4-FFF2-40B4-BE49-F238E27FC236}">
                    <a16:creationId xmlns:a16="http://schemas.microsoft.com/office/drawing/2014/main" id="{E18B67F1-8782-403F-892C-CCFD9921355F}"/>
                  </a:ext>
                </a:extLst>
              </p:cNvPr>
              <p:cNvSpPr>
                <a:spLocks/>
              </p:cNvSpPr>
              <p:nvPr/>
            </p:nvSpPr>
            <p:spPr bwMode="auto">
              <a:xfrm>
                <a:off x="6086475" y="3803650"/>
                <a:ext cx="114300" cy="73025"/>
              </a:xfrm>
              <a:custGeom>
                <a:avLst/>
                <a:gdLst>
                  <a:gd name="T0" fmla="*/ 112 w 112"/>
                  <a:gd name="T1" fmla="*/ 72 h 72"/>
                  <a:gd name="T2" fmla="*/ 20 w 112"/>
                  <a:gd name="T3" fmla="*/ 0 h 72"/>
                  <a:gd name="T4" fmla="*/ 0 w 112"/>
                  <a:gd name="T5" fmla="*/ 21 h 72"/>
                  <a:gd name="T6" fmla="*/ 112 w 112"/>
                  <a:gd name="T7" fmla="*/ 72 h 72"/>
                </a:gdLst>
                <a:ahLst/>
                <a:cxnLst>
                  <a:cxn ang="0">
                    <a:pos x="T0" y="T1"/>
                  </a:cxn>
                  <a:cxn ang="0">
                    <a:pos x="T2" y="T3"/>
                  </a:cxn>
                  <a:cxn ang="0">
                    <a:pos x="T4" y="T5"/>
                  </a:cxn>
                  <a:cxn ang="0">
                    <a:pos x="T6" y="T7"/>
                  </a:cxn>
                </a:cxnLst>
                <a:rect l="0" t="0" r="r" b="b"/>
                <a:pathLst>
                  <a:path w="112" h="72">
                    <a:moveTo>
                      <a:pt x="112" y="72"/>
                    </a:moveTo>
                    <a:cubicBezTo>
                      <a:pt x="110" y="72"/>
                      <a:pt x="20" y="0"/>
                      <a:pt x="20" y="0"/>
                    </a:cubicBezTo>
                    <a:cubicBezTo>
                      <a:pt x="0" y="21"/>
                      <a:pt x="0" y="21"/>
                      <a:pt x="0" y="21"/>
                    </a:cubicBezTo>
                    <a:lnTo>
                      <a:pt x="112"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0" name="Freeform 40">
                <a:extLst>
                  <a:ext uri="{FF2B5EF4-FFF2-40B4-BE49-F238E27FC236}">
                    <a16:creationId xmlns:a16="http://schemas.microsoft.com/office/drawing/2014/main" id="{628E1CD6-FF95-48B0-8F59-E1B0530FF6BD}"/>
                  </a:ext>
                </a:extLst>
              </p:cNvPr>
              <p:cNvSpPr>
                <a:spLocks/>
              </p:cNvSpPr>
              <p:nvPr/>
            </p:nvSpPr>
            <p:spPr bwMode="auto">
              <a:xfrm>
                <a:off x="6200775" y="3803650"/>
                <a:ext cx="114300" cy="73025"/>
              </a:xfrm>
              <a:custGeom>
                <a:avLst/>
                <a:gdLst>
                  <a:gd name="T0" fmla="*/ 0 w 113"/>
                  <a:gd name="T1" fmla="*/ 72 h 72"/>
                  <a:gd name="T2" fmla="*/ 92 w 113"/>
                  <a:gd name="T3" fmla="*/ 0 h 72"/>
                  <a:gd name="T4" fmla="*/ 113 w 113"/>
                  <a:gd name="T5" fmla="*/ 21 h 72"/>
                  <a:gd name="T6" fmla="*/ 0 w 113"/>
                  <a:gd name="T7" fmla="*/ 72 h 72"/>
                </a:gdLst>
                <a:ahLst/>
                <a:cxnLst>
                  <a:cxn ang="0">
                    <a:pos x="T0" y="T1"/>
                  </a:cxn>
                  <a:cxn ang="0">
                    <a:pos x="T2" y="T3"/>
                  </a:cxn>
                  <a:cxn ang="0">
                    <a:pos x="T4" y="T5"/>
                  </a:cxn>
                  <a:cxn ang="0">
                    <a:pos x="T6" y="T7"/>
                  </a:cxn>
                </a:cxnLst>
                <a:rect l="0" t="0" r="r" b="b"/>
                <a:pathLst>
                  <a:path w="113" h="72">
                    <a:moveTo>
                      <a:pt x="0" y="72"/>
                    </a:moveTo>
                    <a:cubicBezTo>
                      <a:pt x="2" y="72"/>
                      <a:pt x="92" y="0"/>
                      <a:pt x="92" y="0"/>
                    </a:cubicBezTo>
                    <a:cubicBezTo>
                      <a:pt x="113" y="21"/>
                      <a:pt x="113" y="21"/>
                      <a:pt x="113" y="21"/>
                    </a:cubicBezTo>
                    <a:lnTo>
                      <a:pt x="0"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1" name="Freeform 41">
                <a:extLst>
                  <a:ext uri="{FF2B5EF4-FFF2-40B4-BE49-F238E27FC236}">
                    <a16:creationId xmlns:a16="http://schemas.microsoft.com/office/drawing/2014/main" id="{2DF92C4B-A421-40DF-B963-73BD33C85256}"/>
                  </a:ext>
                </a:extLst>
              </p:cNvPr>
              <p:cNvSpPr>
                <a:spLocks/>
              </p:cNvSpPr>
              <p:nvPr/>
            </p:nvSpPr>
            <p:spPr bwMode="auto">
              <a:xfrm>
                <a:off x="6086475" y="3803650"/>
                <a:ext cx="114300" cy="73025"/>
              </a:xfrm>
              <a:custGeom>
                <a:avLst/>
                <a:gdLst>
                  <a:gd name="T0" fmla="*/ 112 w 112"/>
                  <a:gd name="T1" fmla="*/ 72 h 72"/>
                  <a:gd name="T2" fmla="*/ 20 w 112"/>
                  <a:gd name="T3" fmla="*/ 0 h 72"/>
                  <a:gd name="T4" fmla="*/ 0 w 112"/>
                  <a:gd name="T5" fmla="*/ 21 h 72"/>
                  <a:gd name="T6" fmla="*/ 112 w 112"/>
                  <a:gd name="T7" fmla="*/ 72 h 72"/>
                </a:gdLst>
                <a:ahLst/>
                <a:cxnLst>
                  <a:cxn ang="0">
                    <a:pos x="T0" y="T1"/>
                  </a:cxn>
                  <a:cxn ang="0">
                    <a:pos x="T2" y="T3"/>
                  </a:cxn>
                  <a:cxn ang="0">
                    <a:pos x="T4" y="T5"/>
                  </a:cxn>
                  <a:cxn ang="0">
                    <a:pos x="T6" y="T7"/>
                  </a:cxn>
                </a:cxnLst>
                <a:rect l="0" t="0" r="r" b="b"/>
                <a:pathLst>
                  <a:path w="112" h="72">
                    <a:moveTo>
                      <a:pt x="112" y="72"/>
                    </a:moveTo>
                    <a:cubicBezTo>
                      <a:pt x="110" y="72"/>
                      <a:pt x="20" y="0"/>
                      <a:pt x="20" y="0"/>
                    </a:cubicBezTo>
                    <a:cubicBezTo>
                      <a:pt x="0" y="21"/>
                      <a:pt x="0" y="21"/>
                      <a:pt x="0" y="21"/>
                    </a:cubicBezTo>
                    <a:lnTo>
                      <a:pt x="112" y="72"/>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2" name="Freeform 42">
                <a:extLst>
                  <a:ext uri="{FF2B5EF4-FFF2-40B4-BE49-F238E27FC236}">
                    <a16:creationId xmlns:a16="http://schemas.microsoft.com/office/drawing/2014/main" id="{5C9FC68D-3717-4889-81D3-EEA3483FE4EE}"/>
                  </a:ext>
                </a:extLst>
              </p:cNvPr>
              <p:cNvSpPr>
                <a:spLocks/>
              </p:cNvSpPr>
              <p:nvPr/>
            </p:nvSpPr>
            <p:spPr bwMode="auto">
              <a:xfrm>
                <a:off x="6200775" y="3803650"/>
                <a:ext cx="114300" cy="73025"/>
              </a:xfrm>
              <a:custGeom>
                <a:avLst/>
                <a:gdLst>
                  <a:gd name="T0" fmla="*/ 0 w 113"/>
                  <a:gd name="T1" fmla="*/ 72 h 72"/>
                  <a:gd name="T2" fmla="*/ 92 w 113"/>
                  <a:gd name="T3" fmla="*/ 0 h 72"/>
                  <a:gd name="T4" fmla="*/ 113 w 113"/>
                  <a:gd name="T5" fmla="*/ 21 h 72"/>
                  <a:gd name="T6" fmla="*/ 0 w 113"/>
                  <a:gd name="T7" fmla="*/ 72 h 72"/>
                </a:gdLst>
                <a:ahLst/>
                <a:cxnLst>
                  <a:cxn ang="0">
                    <a:pos x="T0" y="T1"/>
                  </a:cxn>
                  <a:cxn ang="0">
                    <a:pos x="T2" y="T3"/>
                  </a:cxn>
                  <a:cxn ang="0">
                    <a:pos x="T4" y="T5"/>
                  </a:cxn>
                  <a:cxn ang="0">
                    <a:pos x="T6" y="T7"/>
                  </a:cxn>
                </a:cxnLst>
                <a:rect l="0" t="0" r="r" b="b"/>
                <a:pathLst>
                  <a:path w="113" h="72">
                    <a:moveTo>
                      <a:pt x="0" y="72"/>
                    </a:moveTo>
                    <a:cubicBezTo>
                      <a:pt x="2" y="72"/>
                      <a:pt x="92" y="0"/>
                      <a:pt x="92" y="0"/>
                    </a:cubicBezTo>
                    <a:cubicBezTo>
                      <a:pt x="113" y="21"/>
                      <a:pt x="113" y="21"/>
                      <a:pt x="113" y="21"/>
                    </a:cubicBezTo>
                    <a:lnTo>
                      <a:pt x="0" y="72"/>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3" name="Freeform 43">
                <a:extLst>
                  <a:ext uri="{FF2B5EF4-FFF2-40B4-BE49-F238E27FC236}">
                    <a16:creationId xmlns:a16="http://schemas.microsoft.com/office/drawing/2014/main" id="{6B6A50FB-4E7E-4ABF-94BC-37C3CDCF2AA5}"/>
                  </a:ext>
                </a:extLst>
              </p:cNvPr>
              <p:cNvSpPr>
                <a:spLocks/>
              </p:cNvSpPr>
              <p:nvPr/>
            </p:nvSpPr>
            <p:spPr bwMode="auto">
              <a:xfrm>
                <a:off x="6200775" y="3803650"/>
                <a:ext cx="163512" cy="73025"/>
              </a:xfrm>
              <a:custGeom>
                <a:avLst/>
                <a:gdLst>
                  <a:gd name="T0" fmla="*/ 0 w 160"/>
                  <a:gd name="T1" fmla="*/ 72 h 72"/>
                  <a:gd name="T2" fmla="*/ 135 w 160"/>
                  <a:gd name="T3" fmla="*/ 0 h 72"/>
                  <a:gd name="T4" fmla="*/ 160 w 160"/>
                  <a:gd name="T5" fmla="*/ 26 h 72"/>
                  <a:gd name="T6" fmla="*/ 0 w 160"/>
                  <a:gd name="T7" fmla="*/ 72 h 72"/>
                </a:gdLst>
                <a:ahLst/>
                <a:cxnLst>
                  <a:cxn ang="0">
                    <a:pos x="T0" y="T1"/>
                  </a:cxn>
                  <a:cxn ang="0">
                    <a:pos x="T2" y="T3"/>
                  </a:cxn>
                  <a:cxn ang="0">
                    <a:pos x="T4" y="T5"/>
                  </a:cxn>
                  <a:cxn ang="0">
                    <a:pos x="T6" y="T7"/>
                  </a:cxn>
                </a:cxnLst>
                <a:rect l="0" t="0" r="r" b="b"/>
                <a:pathLst>
                  <a:path w="160" h="72">
                    <a:moveTo>
                      <a:pt x="0" y="72"/>
                    </a:moveTo>
                    <a:cubicBezTo>
                      <a:pt x="2" y="72"/>
                      <a:pt x="135" y="0"/>
                      <a:pt x="135" y="0"/>
                    </a:cubicBezTo>
                    <a:cubicBezTo>
                      <a:pt x="160" y="26"/>
                      <a:pt x="160" y="26"/>
                      <a:pt x="160" y="26"/>
                    </a:cubicBezTo>
                    <a:lnTo>
                      <a:pt x="0"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4" name="Freeform 44">
                <a:extLst>
                  <a:ext uri="{FF2B5EF4-FFF2-40B4-BE49-F238E27FC236}">
                    <a16:creationId xmlns:a16="http://schemas.microsoft.com/office/drawing/2014/main" id="{6E01722F-1B3D-4C55-B32C-06FBDD3B4537}"/>
                  </a:ext>
                </a:extLst>
              </p:cNvPr>
              <p:cNvSpPr>
                <a:spLocks/>
              </p:cNvSpPr>
              <p:nvPr/>
            </p:nvSpPr>
            <p:spPr bwMode="auto">
              <a:xfrm>
                <a:off x="6037262" y="3803650"/>
                <a:ext cx="163512" cy="73025"/>
              </a:xfrm>
              <a:custGeom>
                <a:avLst/>
                <a:gdLst>
                  <a:gd name="T0" fmla="*/ 159 w 159"/>
                  <a:gd name="T1" fmla="*/ 72 h 72"/>
                  <a:gd name="T2" fmla="*/ 24 w 159"/>
                  <a:gd name="T3" fmla="*/ 0 h 72"/>
                  <a:gd name="T4" fmla="*/ 0 w 159"/>
                  <a:gd name="T5" fmla="*/ 25 h 72"/>
                  <a:gd name="T6" fmla="*/ 159 w 159"/>
                  <a:gd name="T7" fmla="*/ 72 h 72"/>
                </a:gdLst>
                <a:ahLst/>
                <a:cxnLst>
                  <a:cxn ang="0">
                    <a:pos x="T0" y="T1"/>
                  </a:cxn>
                  <a:cxn ang="0">
                    <a:pos x="T2" y="T3"/>
                  </a:cxn>
                  <a:cxn ang="0">
                    <a:pos x="T4" y="T5"/>
                  </a:cxn>
                  <a:cxn ang="0">
                    <a:pos x="T6" y="T7"/>
                  </a:cxn>
                </a:cxnLst>
                <a:rect l="0" t="0" r="r" b="b"/>
                <a:pathLst>
                  <a:path w="159" h="72">
                    <a:moveTo>
                      <a:pt x="159" y="72"/>
                    </a:moveTo>
                    <a:cubicBezTo>
                      <a:pt x="157" y="72"/>
                      <a:pt x="24" y="0"/>
                      <a:pt x="24" y="0"/>
                    </a:cubicBezTo>
                    <a:cubicBezTo>
                      <a:pt x="0" y="25"/>
                      <a:pt x="0" y="25"/>
                      <a:pt x="0" y="25"/>
                    </a:cubicBezTo>
                    <a:lnTo>
                      <a:pt x="159"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5" name="Freeform 45">
                <a:extLst>
                  <a:ext uri="{FF2B5EF4-FFF2-40B4-BE49-F238E27FC236}">
                    <a16:creationId xmlns:a16="http://schemas.microsoft.com/office/drawing/2014/main" id="{779B0E8E-134B-4234-9783-D7F8EC2AFF83}"/>
                  </a:ext>
                </a:extLst>
              </p:cNvPr>
              <p:cNvSpPr>
                <a:spLocks/>
              </p:cNvSpPr>
              <p:nvPr/>
            </p:nvSpPr>
            <p:spPr bwMode="auto">
              <a:xfrm>
                <a:off x="6183312" y="3959225"/>
                <a:ext cx="425450" cy="406400"/>
              </a:xfrm>
              <a:custGeom>
                <a:avLst/>
                <a:gdLst>
                  <a:gd name="T0" fmla="*/ 2 w 417"/>
                  <a:gd name="T1" fmla="*/ 186 h 401"/>
                  <a:gd name="T2" fmla="*/ 3 w 417"/>
                  <a:gd name="T3" fmla="*/ 196 h 401"/>
                  <a:gd name="T4" fmla="*/ 261 w 417"/>
                  <a:gd name="T5" fmla="*/ 399 h 401"/>
                  <a:gd name="T6" fmla="*/ 271 w 417"/>
                  <a:gd name="T7" fmla="*/ 397 h 401"/>
                  <a:gd name="T8" fmla="*/ 415 w 417"/>
                  <a:gd name="T9" fmla="*/ 214 h 401"/>
                  <a:gd name="T10" fmla="*/ 413 w 417"/>
                  <a:gd name="T11" fmla="*/ 204 h 401"/>
                  <a:gd name="T12" fmla="*/ 156 w 417"/>
                  <a:gd name="T13" fmla="*/ 2 h 401"/>
                  <a:gd name="T14" fmla="*/ 146 w 417"/>
                  <a:gd name="T15" fmla="*/ 3 h 401"/>
                  <a:gd name="T16" fmla="*/ 2 w 417"/>
                  <a:gd name="T17"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401">
                    <a:moveTo>
                      <a:pt x="2" y="186"/>
                    </a:moveTo>
                    <a:cubicBezTo>
                      <a:pt x="0" y="189"/>
                      <a:pt x="0" y="194"/>
                      <a:pt x="3" y="196"/>
                    </a:cubicBezTo>
                    <a:cubicBezTo>
                      <a:pt x="261" y="399"/>
                      <a:pt x="261" y="399"/>
                      <a:pt x="261" y="399"/>
                    </a:cubicBezTo>
                    <a:cubicBezTo>
                      <a:pt x="264" y="401"/>
                      <a:pt x="268" y="400"/>
                      <a:pt x="271" y="397"/>
                    </a:cubicBezTo>
                    <a:cubicBezTo>
                      <a:pt x="415" y="214"/>
                      <a:pt x="415" y="214"/>
                      <a:pt x="415" y="214"/>
                    </a:cubicBezTo>
                    <a:cubicBezTo>
                      <a:pt x="417" y="211"/>
                      <a:pt x="416" y="207"/>
                      <a:pt x="413" y="204"/>
                    </a:cubicBezTo>
                    <a:cubicBezTo>
                      <a:pt x="156" y="2"/>
                      <a:pt x="156" y="2"/>
                      <a:pt x="156" y="2"/>
                    </a:cubicBezTo>
                    <a:cubicBezTo>
                      <a:pt x="153" y="0"/>
                      <a:pt x="149" y="0"/>
                      <a:pt x="146" y="3"/>
                    </a:cubicBezTo>
                    <a:lnTo>
                      <a:pt x="2"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6" name="Freeform 46">
                <a:extLst>
                  <a:ext uri="{FF2B5EF4-FFF2-40B4-BE49-F238E27FC236}">
                    <a16:creationId xmlns:a16="http://schemas.microsoft.com/office/drawing/2014/main" id="{510546D9-11EB-448B-9723-60359102304A}"/>
                  </a:ext>
                </a:extLst>
              </p:cNvPr>
              <p:cNvSpPr>
                <a:spLocks/>
              </p:cNvSpPr>
              <p:nvPr/>
            </p:nvSpPr>
            <p:spPr bwMode="auto">
              <a:xfrm>
                <a:off x="6207125" y="3983037"/>
                <a:ext cx="376237" cy="358775"/>
              </a:xfrm>
              <a:custGeom>
                <a:avLst/>
                <a:gdLst>
                  <a:gd name="T0" fmla="*/ 0 w 237"/>
                  <a:gd name="T1" fmla="*/ 106 h 226"/>
                  <a:gd name="T2" fmla="*/ 154 w 237"/>
                  <a:gd name="T3" fmla="*/ 226 h 226"/>
                  <a:gd name="T4" fmla="*/ 154 w 237"/>
                  <a:gd name="T5" fmla="*/ 226 h 226"/>
                  <a:gd name="T6" fmla="*/ 237 w 237"/>
                  <a:gd name="T7" fmla="*/ 120 h 226"/>
                  <a:gd name="T8" fmla="*/ 84 w 237"/>
                  <a:gd name="T9" fmla="*/ 0 h 226"/>
                  <a:gd name="T10" fmla="*/ 0 w 237"/>
                  <a:gd name="T11" fmla="*/ 106 h 226"/>
                </a:gdLst>
                <a:ahLst/>
                <a:cxnLst>
                  <a:cxn ang="0">
                    <a:pos x="T0" y="T1"/>
                  </a:cxn>
                  <a:cxn ang="0">
                    <a:pos x="T2" y="T3"/>
                  </a:cxn>
                  <a:cxn ang="0">
                    <a:pos x="T4" y="T5"/>
                  </a:cxn>
                  <a:cxn ang="0">
                    <a:pos x="T6" y="T7"/>
                  </a:cxn>
                  <a:cxn ang="0">
                    <a:pos x="T8" y="T9"/>
                  </a:cxn>
                  <a:cxn ang="0">
                    <a:pos x="T10" y="T11"/>
                  </a:cxn>
                </a:cxnLst>
                <a:rect l="0" t="0" r="r" b="b"/>
                <a:pathLst>
                  <a:path w="237" h="226">
                    <a:moveTo>
                      <a:pt x="0" y="106"/>
                    </a:moveTo>
                    <a:lnTo>
                      <a:pt x="154" y="226"/>
                    </a:lnTo>
                    <a:lnTo>
                      <a:pt x="154" y="226"/>
                    </a:lnTo>
                    <a:lnTo>
                      <a:pt x="237" y="120"/>
                    </a:lnTo>
                    <a:lnTo>
                      <a:pt x="84" y="0"/>
                    </a:lnTo>
                    <a:lnTo>
                      <a:pt x="0" y="106"/>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7" name="Freeform 47">
                <a:extLst>
                  <a:ext uri="{FF2B5EF4-FFF2-40B4-BE49-F238E27FC236}">
                    <a16:creationId xmlns:a16="http://schemas.microsoft.com/office/drawing/2014/main" id="{2DB50207-B3E0-4E8F-ABB8-9AC8E8D31B21}"/>
                  </a:ext>
                </a:extLst>
              </p:cNvPr>
              <p:cNvSpPr>
                <a:spLocks/>
              </p:cNvSpPr>
              <p:nvPr/>
            </p:nvSpPr>
            <p:spPr bwMode="auto">
              <a:xfrm>
                <a:off x="6207125" y="3983037"/>
                <a:ext cx="244475" cy="358775"/>
              </a:xfrm>
              <a:custGeom>
                <a:avLst/>
                <a:gdLst>
                  <a:gd name="T0" fmla="*/ 0 w 154"/>
                  <a:gd name="T1" fmla="*/ 106 h 226"/>
                  <a:gd name="T2" fmla="*/ 154 w 154"/>
                  <a:gd name="T3" fmla="*/ 226 h 226"/>
                  <a:gd name="T4" fmla="*/ 154 w 154"/>
                  <a:gd name="T5" fmla="*/ 226 h 226"/>
                  <a:gd name="T6" fmla="*/ 84 w 154"/>
                  <a:gd name="T7" fmla="*/ 0 h 226"/>
                  <a:gd name="T8" fmla="*/ 0 w 154"/>
                  <a:gd name="T9" fmla="*/ 106 h 226"/>
                </a:gdLst>
                <a:ahLst/>
                <a:cxnLst>
                  <a:cxn ang="0">
                    <a:pos x="T0" y="T1"/>
                  </a:cxn>
                  <a:cxn ang="0">
                    <a:pos x="T2" y="T3"/>
                  </a:cxn>
                  <a:cxn ang="0">
                    <a:pos x="T4" y="T5"/>
                  </a:cxn>
                  <a:cxn ang="0">
                    <a:pos x="T6" y="T7"/>
                  </a:cxn>
                  <a:cxn ang="0">
                    <a:pos x="T8" y="T9"/>
                  </a:cxn>
                </a:cxnLst>
                <a:rect l="0" t="0" r="r" b="b"/>
                <a:pathLst>
                  <a:path w="154" h="226">
                    <a:moveTo>
                      <a:pt x="0" y="106"/>
                    </a:moveTo>
                    <a:lnTo>
                      <a:pt x="154" y="226"/>
                    </a:lnTo>
                    <a:lnTo>
                      <a:pt x="154" y="226"/>
                    </a:lnTo>
                    <a:lnTo>
                      <a:pt x="84" y="0"/>
                    </a:lnTo>
                    <a:lnTo>
                      <a:pt x="0" y="10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8" name="Freeform 48">
                <a:extLst>
                  <a:ext uri="{FF2B5EF4-FFF2-40B4-BE49-F238E27FC236}">
                    <a16:creationId xmlns:a16="http://schemas.microsoft.com/office/drawing/2014/main" id="{957F8633-E668-4C12-82E7-1ECD7D20E765}"/>
                  </a:ext>
                </a:extLst>
              </p:cNvPr>
              <p:cNvSpPr>
                <a:spLocks/>
              </p:cNvSpPr>
              <p:nvPr/>
            </p:nvSpPr>
            <p:spPr bwMode="auto">
              <a:xfrm>
                <a:off x="6289675" y="4208462"/>
                <a:ext cx="106362" cy="92075"/>
              </a:xfrm>
              <a:custGeom>
                <a:avLst/>
                <a:gdLst>
                  <a:gd name="T0" fmla="*/ 19 w 104"/>
                  <a:gd name="T1" fmla="*/ 75 h 91"/>
                  <a:gd name="T2" fmla="*/ 17 w 104"/>
                  <a:gd name="T3" fmla="*/ 66 h 91"/>
                  <a:gd name="T4" fmla="*/ 13 w 104"/>
                  <a:gd name="T5" fmla="*/ 63 h 91"/>
                  <a:gd name="T6" fmla="*/ 13 w 104"/>
                  <a:gd name="T7" fmla="*/ 50 h 91"/>
                  <a:gd name="T8" fmla="*/ 24 w 104"/>
                  <a:gd name="T9" fmla="*/ 40 h 91"/>
                  <a:gd name="T10" fmla="*/ 39 w 104"/>
                  <a:gd name="T11" fmla="*/ 24 h 91"/>
                  <a:gd name="T12" fmla="*/ 16 w 104"/>
                  <a:gd name="T13" fmla="*/ 28 h 91"/>
                  <a:gd name="T14" fmla="*/ 4 w 104"/>
                  <a:gd name="T15" fmla="*/ 12 h 91"/>
                  <a:gd name="T16" fmla="*/ 55 w 104"/>
                  <a:gd name="T17" fmla="*/ 1 h 91"/>
                  <a:gd name="T18" fmla="*/ 86 w 104"/>
                  <a:gd name="T19" fmla="*/ 16 h 91"/>
                  <a:gd name="T20" fmla="*/ 86 w 104"/>
                  <a:gd name="T21" fmla="*/ 16 h 91"/>
                  <a:gd name="T22" fmla="*/ 104 w 104"/>
                  <a:gd name="T23" fmla="*/ 37 h 91"/>
                  <a:gd name="T24" fmla="*/ 77 w 104"/>
                  <a:gd name="T25" fmla="*/ 74 h 91"/>
                  <a:gd name="T26" fmla="*/ 61 w 104"/>
                  <a:gd name="T27" fmla="*/ 88 h 91"/>
                  <a:gd name="T28" fmla="*/ 49 w 104"/>
                  <a:gd name="T29" fmla="*/ 87 h 91"/>
                  <a:gd name="T30" fmla="*/ 46 w 104"/>
                  <a:gd name="T31" fmla="*/ 82 h 91"/>
                  <a:gd name="T32" fmla="*/ 34 w 104"/>
                  <a:gd name="T33" fmla="*/ 81 h 91"/>
                  <a:gd name="T34" fmla="*/ 32 w 104"/>
                  <a:gd name="T35" fmla="*/ 76 h 91"/>
                  <a:gd name="T36" fmla="*/ 32 w 104"/>
                  <a:gd name="T37" fmla="*/ 76 h 91"/>
                  <a:gd name="T38" fmla="*/ 19 w 104"/>
                  <a:gd name="T39"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1">
                    <a:moveTo>
                      <a:pt x="19" y="75"/>
                    </a:moveTo>
                    <a:cubicBezTo>
                      <a:pt x="17" y="72"/>
                      <a:pt x="16" y="69"/>
                      <a:pt x="17" y="66"/>
                    </a:cubicBezTo>
                    <a:cubicBezTo>
                      <a:pt x="16" y="65"/>
                      <a:pt x="14" y="64"/>
                      <a:pt x="13" y="63"/>
                    </a:cubicBezTo>
                    <a:cubicBezTo>
                      <a:pt x="9" y="59"/>
                      <a:pt x="10" y="53"/>
                      <a:pt x="13" y="50"/>
                    </a:cubicBezTo>
                    <a:cubicBezTo>
                      <a:pt x="24" y="40"/>
                      <a:pt x="24" y="40"/>
                      <a:pt x="24" y="40"/>
                    </a:cubicBezTo>
                    <a:cubicBezTo>
                      <a:pt x="39" y="24"/>
                      <a:pt x="39" y="24"/>
                      <a:pt x="39" y="24"/>
                    </a:cubicBezTo>
                    <a:cubicBezTo>
                      <a:pt x="16" y="28"/>
                      <a:pt x="16" y="28"/>
                      <a:pt x="16" y="28"/>
                    </a:cubicBezTo>
                    <a:cubicBezTo>
                      <a:pt x="16" y="28"/>
                      <a:pt x="0" y="24"/>
                      <a:pt x="4" y="12"/>
                    </a:cubicBezTo>
                    <a:cubicBezTo>
                      <a:pt x="45" y="6"/>
                      <a:pt x="41" y="1"/>
                      <a:pt x="55" y="1"/>
                    </a:cubicBezTo>
                    <a:cubicBezTo>
                      <a:pt x="69" y="0"/>
                      <a:pt x="82" y="10"/>
                      <a:pt x="86" y="16"/>
                    </a:cubicBezTo>
                    <a:cubicBezTo>
                      <a:pt x="86" y="16"/>
                      <a:pt x="86" y="16"/>
                      <a:pt x="86" y="16"/>
                    </a:cubicBezTo>
                    <a:cubicBezTo>
                      <a:pt x="104" y="37"/>
                      <a:pt x="104" y="37"/>
                      <a:pt x="104" y="37"/>
                    </a:cubicBezTo>
                    <a:cubicBezTo>
                      <a:pt x="77" y="74"/>
                      <a:pt x="77" y="74"/>
                      <a:pt x="77" y="74"/>
                    </a:cubicBezTo>
                    <a:cubicBezTo>
                      <a:pt x="61" y="88"/>
                      <a:pt x="61" y="88"/>
                      <a:pt x="61" y="88"/>
                    </a:cubicBezTo>
                    <a:cubicBezTo>
                      <a:pt x="58" y="91"/>
                      <a:pt x="52" y="91"/>
                      <a:pt x="49" y="87"/>
                    </a:cubicBezTo>
                    <a:cubicBezTo>
                      <a:pt x="47" y="85"/>
                      <a:pt x="47" y="84"/>
                      <a:pt x="46" y="82"/>
                    </a:cubicBezTo>
                    <a:cubicBezTo>
                      <a:pt x="43" y="85"/>
                      <a:pt x="37" y="84"/>
                      <a:pt x="34" y="81"/>
                    </a:cubicBezTo>
                    <a:cubicBezTo>
                      <a:pt x="33" y="79"/>
                      <a:pt x="32" y="78"/>
                      <a:pt x="32" y="76"/>
                    </a:cubicBezTo>
                    <a:cubicBezTo>
                      <a:pt x="32" y="76"/>
                      <a:pt x="32" y="76"/>
                      <a:pt x="32" y="76"/>
                    </a:cubicBezTo>
                    <a:cubicBezTo>
                      <a:pt x="28" y="79"/>
                      <a:pt x="22" y="79"/>
                      <a:pt x="19" y="75"/>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9" name="Freeform 49">
                <a:extLst>
                  <a:ext uri="{FF2B5EF4-FFF2-40B4-BE49-F238E27FC236}">
                    <a16:creationId xmlns:a16="http://schemas.microsoft.com/office/drawing/2014/main" id="{18EA9D8A-F1C9-459A-974E-3CEE75A89DBF}"/>
                  </a:ext>
                </a:extLst>
              </p:cNvPr>
              <p:cNvSpPr>
                <a:spLocks/>
              </p:cNvSpPr>
              <p:nvPr/>
            </p:nvSpPr>
            <p:spPr bwMode="auto">
              <a:xfrm>
                <a:off x="6351587" y="4221162"/>
                <a:ext cx="44450" cy="76200"/>
              </a:xfrm>
              <a:custGeom>
                <a:avLst/>
                <a:gdLst>
                  <a:gd name="T0" fmla="*/ 25 w 43"/>
                  <a:gd name="T1" fmla="*/ 3 h 75"/>
                  <a:gd name="T2" fmla="*/ 25 w 43"/>
                  <a:gd name="T3" fmla="*/ 3 h 75"/>
                  <a:gd name="T4" fmla="*/ 25 w 43"/>
                  <a:gd name="T5" fmla="*/ 14 h 75"/>
                  <a:gd name="T6" fmla="*/ 19 w 43"/>
                  <a:gd name="T7" fmla="*/ 40 h 75"/>
                  <a:gd name="T8" fmla="*/ 7 w 43"/>
                  <a:gd name="T9" fmla="*/ 57 h 75"/>
                  <a:gd name="T10" fmla="*/ 0 w 43"/>
                  <a:gd name="T11" fmla="*/ 75 h 75"/>
                  <a:gd name="T12" fmla="*/ 16 w 43"/>
                  <a:gd name="T13" fmla="*/ 61 h 75"/>
                  <a:gd name="T14" fmla="*/ 43 w 43"/>
                  <a:gd name="T15" fmla="*/ 24 h 75"/>
                  <a:gd name="T16" fmla="*/ 25 w 43"/>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75">
                    <a:moveTo>
                      <a:pt x="25" y="3"/>
                    </a:moveTo>
                    <a:cubicBezTo>
                      <a:pt x="25" y="3"/>
                      <a:pt x="25" y="3"/>
                      <a:pt x="25" y="3"/>
                    </a:cubicBezTo>
                    <a:cubicBezTo>
                      <a:pt x="23" y="0"/>
                      <a:pt x="24" y="7"/>
                      <a:pt x="25" y="14"/>
                    </a:cubicBezTo>
                    <a:cubicBezTo>
                      <a:pt x="27" y="23"/>
                      <a:pt x="25" y="32"/>
                      <a:pt x="19" y="40"/>
                    </a:cubicBezTo>
                    <a:cubicBezTo>
                      <a:pt x="7" y="57"/>
                      <a:pt x="7" y="57"/>
                      <a:pt x="7" y="57"/>
                    </a:cubicBezTo>
                    <a:cubicBezTo>
                      <a:pt x="3" y="62"/>
                      <a:pt x="1" y="68"/>
                      <a:pt x="0" y="75"/>
                    </a:cubicBezTo>
                    <a:cubicBezTo>
                      <a:pt x="16" y="61"/>
                      <a:pt x="16" y="61"/>
                      <a:pt x="16" y="61"/>
                    </a:cubicBezTo>
                    <a:cubicBezTo>
                      <a:pt x="43" y="24"/>
                      <a:pt x="43" y="24"/>
                      <a:pt x="43" y="24"/>
                    </a:cubicBezTo>
                    <a:lnTo>
                      <a:pt x="25" y="3"/>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0" name="Freeform 50">
                <a:extLst>
                  <a:ext uri="{FF2B5EF4-FFF2-40B4-BE49-F238E27FC236}">
                    <a16:creationId xmlns:a16="http://schemas.microsoft.com/office/drawing/2014/main" id="{4E15E786-D830-4BEE-B808-A6478065C2FD}"/>
                  </a:ext>
                </a:extLst>
              </p:cNvPr>
              <p:cNvSpPr>
                <a:spLocks/>
              </p:cNvSpPr>
              <p:nvPr/>
            </p:nvSpPr>
            <p:spPr bwMode="auto">
              <a:xfrm>
                <a:off x="6346825" y="3963987"/>
                <a:ext cx="182562" cy="288925"/>
              </a:xfrm>
              <a:custGeom>
                <a:avLst/>
                <a:gdLst>
                  <a:gd name="T0" fmla="*/ 0 w 179"/>
                  <a:gd name="T1" fmla="*/ 0 h 283"/>
                  <a:gd name="T2" fmla="*/ 171 w 179"/>
                  <a:gd name="T3" fmla="*/ 83 h 283"/>
                  <a:gd name="T4" fmla="*/ 163 w 179"/>
                  <a:gd name="T5" fmla="*/ 142 h 283"/>
                  <a:gd name="T6" fmla="*/ 49 w 179"/>
                  <a:gd name="T7" fmla="*/ 283 h 283"/>
                  <a:gd name="T8" fmla="*/ 2 w 179"/>
                  <a:gd name="T9" fmla="*/ 237 h 283"/>
                  <a:gd name="T10" fmla="*/ 81 w 179"/>
                  <a:gd name="T11" fmla="*/ 109 h 283"/>
                  <a:gd name="T12" fmla="*/ 0 w 179"/>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179" h="283">
                    <a:moveTo>
                      <a:pt x="0" y="0"/>
                    </a:moveTo>
                    <a:cubicBezTo>
                      <a:pt x="0" y="0"/>
                      <a:pt x="162" y="60"/>
                      <a:pt x="171" y="83"/>
                    </a:cubicBezTo>
                    <a:cubicBezTo>
                      <a:pt x="179" y="103"/>
                      <a:pt x="176" y="125"/>
                      <a:pt x="163" y="142"/>
                    </a:cubicBezTo>
                    <a:cubicBezTo>
                      <a:pt x="49" y="283"/>
                      <a:pt x="49" y="283"/>
                      <a:pt x="49" y="283"/>
                    </a:cubicBezTo>
                    <a:cubicBezTo>
                      <a:pt x="2" y="237"/>
                      <a:pt x="2" y="237"/>
                      <a:pt x="2" y="237"/>
                    </a:cubicBezTo>
                    <a:cubicBezTo>
                      <a:pt x="81" y="109"/>
                      <a:pt x="81" y="109"/>
                      <a:pt x="81" y="10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1" name="Freeform 51">
                <a:extLst>
                  <a:ext uri="{FF2B5EF4-FFF2-40B4-BE49-F238E27FC236}">
                    <a16:creationId xmlns:a16="http://schemas.microsoft.com/office/drawing/2014/main" id="{738947D4-D87F-455A-8010-72BDCF8D7A21}"/>
                  </a:ext>
                </a:extLst>
              </p:cNvPr>
              <p:cNvSpPr>
                <a:spLocks/>
              </p:cNvSpPr>
              <p:nvPr/>
            </p:nvSpPr>
            <p:spPr bwMode="auto">
              <a:xfrm>
                <a:off x="6372225" y="4051300"/>
                <a:ext cx="157162" cy="204788"/>
              </a:xfrm>
              <a:custGeom>
                <a:avLst/>
                <a:gdLst>
                  <a:gd name="T0" fmla="*/ 145 w 153"/>
                  <a:gd name="T1" fmla="*/ 0 h 201"/>
                  <a:gd name="T2" fmla="*/ 0 w 153"/>
                  <a:gd name="T3" fmla="*/ 177 h 201"/>
                  <a:gd name="T4" fmla="*/ 23 w 153"/>
                  <a:gd name="T5" fmla="*/ 201 h 201"/>
                  <a:gd name="T6" fmla="*/ 137 w 153"/>
                  <a:gd name="T7" fmla="*/ 60 h 201"/>
                  <a:gd name="T8" fmla="*/ 145 w 153"/>
                  <a:gd name="T9" fmla="*/ 0 h 201"/>
                </a:gdLst>
                <a:ahLst/>
                <a:cxnLst>
                  <a:cxn ang="0">
                    <a:pos x="T0" y="T1"/>
                  </a:cxn>
                  <a:cxn ang="0">
                    <a:pos x="T2" y="T3"/>
                  </a:cxn>
                  <a:cxn ang="0">
                    <a:pos x="T4" y="T5"/>
                  </a:cxn>
                  <a:cxn ang="0">
                    <a:pos x="T6" y="T7"/>
                  </a:cxn>
                  <a:cxn ang="0">
                    <a:pos x="T8" y="T9"/>
                  </a:cxn>
                </a:cxnLst>
                <a:rect l="0" t="0" r="r" b="b"/>
                <a:pathLst>
                  <a:path w="153" h="201">
                    <a:moveTo>
                      <a:pt x="145" y="0"/>
                    </a:moveTo>
                    <a:cubicBezTo>
                      <a:pt x="0" y="177"/>
                      <a:pt x="0" y="177"/>
                      <a:pt x="0" y="177"/>
                    </a:cubicBezTo>
                    <a:cubicBezTo>
                      <a:pt x="23" y="201"/>
                      <a:pt x="23" y="201"/>
                      <a:pt x="23" y="201"/>
                    </a:cubicBezTo>
                    <a:cubicBezTo>
                      <a:pt x="137" y="60"/>
                      <a:pt x="137" y="60"/>
                      <a:pt x="137" y="60"/>
                    </a:cubicBezTo>
                    <a:cubicBezTo>
                      <a:pt x="150" y="43"/>
                      <a:pt x="153" y="20"/>
                      <a:pt x="145" y="0"/>
                    </a:cubicBez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2" name="Rectangle 52">
                <a:extLst>
                  <a:ext uri="{FF2B5EF4-FFF2-40B4-BE49-F238E27FC236}">
                    <a16:creationId xmlns:a16="http://schemas.microsoft.com/office/drawing/2014/main" id="{CB3F7283-BAF0-440C-9253-5635378856F0}"/>
                  </a:ext>
                </a:extLst>
              </p:cNvPr>
              <p:cNvSpPr>
                <a:spLocks noChangeArrowheads="1"/>
              </p:cNvSpPr>
              <p:nvPr/>
            </p:nvSpPr>
            <p:spPr bwMode="auto">
              <a:xfrm>
                <a:off x="6154737" y="4243387"/>
                <a:ext cx="17462" cy="17463"/>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3" name="Rectangle 53">
                <a:extLst>
                  <a:ext uri="{FF2B5EF4-FFF2-40B4-BE49-F238E27FC236}">
                    <a16:creationId xmlns:a16="http://schemas.microsoft.com/office/drawing/2014/main" id="{D45B6EFA-82D2-4575-AC53-02034B948CF8}"/>
                  </a:ext>
                </a:extLst>
              </p:cNvPr>
              <p:cNvSpPr>
                <a:spLocks noChangeArrowheads="1"/>
              </p:cNvSpPr>
              <p:nvPr/>
            </p:nvSpPr>
            <p:spPr bwMode="auto">
              <a:xfrm>
                <a:off x="6173787" y="4243387"/>
                <a:ext cx="17462" cy="17463"/>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4" name="Rectangle 54">
                <a:extLst>
                  <a:ext uri="{FF2B5EF4-FFF2-40B4-BE49-F238E27FC236}">
                    <a16:creationId xmlns:a16="http://schemas.microsoft.com/office/drawing/2014/main" id="{114A13EF-0232-4363-A8D5-5B22F3E7F90B}"/>
                  </a:ext>
                </a:extLst>
              </p:cNvPr>
              <p:cNvSpPr>
                <a:spLocks noChangeArrowheads="1"/>
              </p:cNvSpPr>
              <p:nvPr/>
            </p:nvSpPr>
            <p:spPr bwMode="auto">
              <a:xfrm>
                <a:off x="6154737" y="4264025"/>
                <a:ext cx="17462" cy="158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5" name="Rectangle 55">
                <a:extLst>
                  <a:ext uri="{FF2B5EF4-FFF2-40B4-BE49-F238E27FC236}">
                    <a16:creationId xmlns:a16="http://schemas.microsoft.com/office/drawing/2014/main" id="{80E6A0F7-42A5-4B4E-B11A-1C01739A7615}"/>
                  </a:ext>
                </a:extLst>
              </p:cNvPr>
              <p:cNvSpPr>
                <a:spLocks noChangeArrowheads="1"/>
              </p:cNvSpPr>
              <p:nvPr/>
            </p:nvSpPr>
            <p:spPr bwMode="auto">
              <a:xfrm>
                <a:off x="6173787" y="4264025"/>
                <a:ext cx="17462" cy="158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6" name="Freeform 56">
                <a:extLst>
                  <a:ext uri="{FF2B5EF4-FFF2-40B4-BE49-F238E27FC236}">
                    <a16:creationId xmlns:a16="http://schemas.microsoft.com/office/drawing/2014/main" id="{CC77B481-34D1-43A8-AA6B-1DFE8C2A512E}"/>
                  </a:ext>
                </a:extLst>
              </p:cNvPr>
              <p:cNvSpPr>
                <a:spLocks/>
              </p:cNvSpPr>
              <p:nvPr/>
            </p:nvSpPr>
            <p:spPr bwMode="auto">
              <a:xfrm>
                <a:off x="6107112" y="3535362"/>
                <a:ext cx="190500" cy="260350"/>
              </a:xfrm>
              <a:custGeom>
                <a:avLst/>
                <a:gdLst>
                  <a:gd name="T0" fmla="*/ 94 w 187"/>
                  <a:gd name="T1" fmla="*/ 0 h 256"/>
                  <a:gd name="T2" fmla="*/ 94 w 187"/>
                  <a:gd name="T3" fmla="*/ 0 h 256"/>
                  <a:gd name="T4" fmla="*/ 0 w 187"/>
                  <a:gd name="T5" fmla="*/ 93 h 256"/>
                  <a:gd name="T6" fmla="*/ 0 w 187"/>
                  <a:gd name="T7" fmla="*/ 180 h 256"/>
                  <a:gd name="T8" fmla="*/ 5 w 187"/>
                  <a:gd name="T9" fmla="*/ 193 h 256"/>
                  <a:gd name="T10" fmla="*/ 55 w 187"/>
                  <a:gd name="T11" fmla="*/ 248 h 256"/>
                  <a:gd name="T12" fmla="*/ 73 w 187"/>
                  <a:gd name="T13" fmla="*/ 256 h 256"/>
                  <a:gd name="T14" fmla="*/ 114 w 187"/>
                  <a:gd name="T15" fmla="*/ 256 h 256"/>
                  <a:gd name="T16" fmla="*/ 132 w 187"/>
                  <a:gd name="T17" fmla="*/ 248 h 256"/>
                  <a:gd name="T18" fmla="*/ 182 w 187"/>
                  <a:gd name="T19" fmla="*/ 193 h 256"/>
                  <a:gd name="T20" fmla="*/ 187 w 187"/>
                  <a:gd name="T21" fmla="*/ 180 h 256"/>
                  <a:gd name="T22" fmla="*/ 187 w 187"/>
                  <a:gd name="T23" fmla="*/ 93 h 256"/>
                  <a:gd name="T24" fmla="*/ 94 w 187"/>
                  <a:gd name="T2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56">
                    <a:moveTo>
                      <a:pt x="94" y="0"/>
                    </a:moveTo>
                    <a:cubicBezTo>
                      <a:pt x="94" y="0"/>
                      <a:pt x="94" y="0"/>
                      <a:pt x="94" y="0"/>
                    </a:cubicBezTo>
                    <a:cubicBezTo>
                      <a:pt x="42" y="0"/>
                      <a:pt x="0" y="42"/>
                      <a:pt x="0" y="93"/>
                    </a:cubicBezTo>
                    <a:cubicBezTo>
                      <a:pt x="0" y="180"/>
                      <a:pt x="0" y="180"/>
                      <a:pt x="0" y="180"/>
                    </a:cubicBezTo>
                    <a:cubicBezTo>
                      <a:pt x="0" y="185"/>
                      <a:pt x="2" y="189"/>
                      <a:pt x="5" y="193"/>
                    </a:cubicBezTo>
                    <a:cubicBezTo>
                      <a:pt x="55" y="248"/>
                      <a:pt x="55" y="248"/>
                      <a:pt x="55" y="248"/>
                    </a:cubicBezTo>
                    <a:cubicBezTo>
                      <a:pt x="59" y="253"/>
                      <a:pt x="66" y="256"/>
                      <a:pt x="73" y="256"/>
                    </a:cubicBezTo>
                    <a:cubicBezTo>
                      <a:pt x="114" y="256"/>
                      <a:pt x="114" y="256"/>
                      <a:pt x="114" y="256"/>
                    </a:cubicBezTo>
                    <a:cubicBezTo>
                      <a:pt x="121" y="256"/>
                      <a:pt x="128" y="253"/>
                      <a:pt x="132" y="248"/>
                    </a:cubicBezTo>
                    <a:cubicBezTo>
                      <a:pt x="182" y="193"/>
                      <a:pt x="182" y="193"/>
                      <a:pt x="182" y="193"/>
                    </a:cubicBezTo>
                    <a:cubicBezTo>
                      <a:pt x="185" y="189"/>
                      <a:pt x="187" y="185"/>
                      <a:pt x="187" y="180"/>
                    </a:cubicBezTo>
                    <a:cubicBezTo>
                      <a:pt x="187" y="93"/>
                      <a:pt x="187" y="93"/>
                      <a:pt x="187" y="93"/>
                    </a:cubicBezTo>
                    <a:cubicBezTo>
                      <a:pt x="187" y="42"/>
                      <a:pt x="145" y="0"/>
                      <a:pt x="94" y="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7" name="Freeform 57">
                <a:extLst>
                  <a:ext uri="{FF2B5EF4-FFF2-40B4-BE49-F238E27FC236}">
                    <a16:creationId xmlns:a16="http://schemas.microsoft.com/office/drawing/2014/main" id="{1299DF27-7C35-426F-8381-1D1C5A5A1C62}"/>
                  </a:ext>
                </a:extLst>
              </p:cNvPr>
              <p:cNvSpPr>
                <a:spLocks/>
              </p:cNvSpPr>
              <p:nvPr/>
            </p:nvSpPr>
            <p:spPr bwMode="auto">
              <a:xfrm>
                <a:off x="6183312" y="3640137"/>
                <a:ext cx="114300" cy="155575"/>
              </a:xfrm>
              <a:custGeom>
                <a:avLst/>
                <a:gdLst>
                  <a:gd name="T0" fmla="*/ 56 w 113"/>
                  <a:gd name="T1" fmla="*/ 6 h 154"/>
                  <a:gd name="T2" fmla="*/ 25 w 113"/>
                  <a:gd name="T3" fmla="*/ 40 h 154"/>
                  <a:gd name="T4" fmla="*/ 28 w 113"/>
                  <a:gd name="T5" fmla="*/ 67 h 154"/>
                  <a:gd name="T6" fmla="*/ 36 w 113"/>
                  <a:gd name="T7" fmla="*/ 83 h 154"/>
                  <a:gd name="T8" fmla="*/ 0 w 113"/>
                  <a:gd name="T9" fmla="*/ 83 h 154"/>
                  <a:gd name="T10" fmla="*/ 20 w 113"/>
                  <a:gd name="T11" fmla="*/ 98 h 154"/>
                  <a:gd name="T12" fmla="*/ 30 w 113"/>
                  <a:gd name="T13" fmla="*/ 120 h 154"/>
                  <a:gd name="T14" fmla="*/ 46 w 113"/>
                  <a:gd name="T15" fmla="*/ 154 h 154"/>
                  <a:gd name="T16" fmla="*/ 58 w 113"/>
                  <a:gd name="T17" fmla="*/ 146 h 154"/>
                  <a:gd name="T18" fmla="*/ 108 w 113"/>
                  <a:gd name="T19" fmla="*/ 91 h 154"/>
                  <a:gd name="T20" fmla="*/ 113 w 113"/>
                  <a:gd name="T21" fmla="*/ 78 h 154"/>
                  <a:gd name="T22" fmla="*/ 113 w 113"/>
                  <a:gd name="T23" fmla="*/ 0 h 154"/>
                  <a:gd name="T24" fmla="*/ 56 w 113"/>
                  <a:gd name="T25" fmla="*/ 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54">
                    <a:moveTo>
                      <a:pt x="56" y="6"/>
                    </a:moveTo>
                    <a:cubicBezTo>
                      <a:pt x="56" y="6"/>
                      <a:pt x="20" y="14"/>
                      <a:pt x="25" y="40"/>
                    </a:cubicBezTo>
                    <a:cubicBezTo>
                      <a:pt x="28" y="51"/>
                      <a:pt x="29" y="60"/>
                      <a:pt x="28" y="67"/>
                    </a:cubicBezTo>
                    <a:cubicBezTo>
                      <a:pt x="39" y="71"/>
                      <a:pt x="36" y="83"/>
                      <a:pt x="36" y="83"/>
                    </a:cubicBezTo>
                    <a:cubicBezTo>
                      <a:pt x="0" y="83"/>
                      <a:pt x="0" y="83"/>
                      <a:pt x="0" y="83"/>
                    </a:cubicBezTo>
                    <a:cubicBezTo>
                      <a:pt x="0" y="83"/>
                      <a:pt x="6" y="98"/>
                      <a:pt x="20" y="98"/>
                    </a:cubicBezTo>
                    <a:cubicBezTo>
                      <a:pt x="30" y="120"/>
                      <a:pt x="30" y="120"/>
                      <a:pt x="30" y="120"/>
                    </a:cubicBezTo>
                    <a:cubicBezTo>
                      <a:pt x="30" y="120"/>
                      <a:pt x="30" y="146"/>
                      <a:pt x="46" y="154"/>
                    </a:cubicBezTo>
                    <a:cubicBezTo>
                      <a:pt x="50" y="152"/>
                      <a:pt x="55" y="150"/>
                      <a:pt x="58" y="146"/>
                    </a:cubicBezTo>
                    <a:cubicBezTo>
                      <a:pt x="108" y="91"/>
                      <a:pt x="108" y="91"/>
                      <a:pt x="108" y="91"/>
                    </a:cubicBezTo>
                    <a:cubicBezTo>
                      <a:pt x="111" y="87"/>
                      <a:pt x="113" y="83"/>
                      <a:pt x="113" y="78"/>
                    </a:cubicBezTo>
                    <a:cubicBezTo>
                      <a:pt x="113" y="0"/>
                      <a:pt x="113" y="0"/>
                      <a:pt x="113" y="0"/>
                    </a:cubicBezTo>
                    <a:lnTo>
                      <a:pt x="56" y="6"/>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8" name="Freeform 58">
                <a:extLst>
                  <a:ext uri="{FF2B5EF4-FFF2-40B4-BE49-F238E27FC236}">
                    <a16:creationId xmlns:a16="http://schemas.microsoft.com/office/drawing/2014/main" id="{6A33E6EF-FC95-4508-BA8F-A997C87D6FA5}"/>
                  </a:ext>
                </a:extLst>
              </p:cNvPr>
              <p:cNvSpPr>
                <a:spLocks/>
              </p:cNvSpPr>
              <p:nvPr/>
            </p:nvSpPr>
            <p:spPr bwMode="auto">
              <a:xfrm>
                <a:off x="6183312" y="3771900"/>
                <a:ext cx="39687" cy="11113"/>
              </a:xfrm>
              <a:custGeom>
                <a:avLst/>
                <a:gdLst>
                  <a:gd name="T0" fmla="*/ 39 w 39"/>
                  <a:gd name="T1" fmla="*/ 11 h 11"/>
                  <a:gd name="T2" fmla="*/ 20 w 39"/>
                  <a:gd name="T3" fmla="*/ 0 h 11"/>
                  <a:gd name="T4" fmla="*/ 0 w 39"/>
                  <a:gd name="T5" fmla="*/ 11 h 11"/>
                  <a:gd name="T6" fmla="*/ 39 w 39"/>
                  <a:gd name="T7" fmla="*/ 11 h 11"/>
                </a:gdLst>
                <a:ahLst/>
                <a:cxnLst>
                  <a:cxn ang="0">
                    <a:pos x="T0" y="T1"/>
                  </a:cxn>
                  <a:cxn ang="0">
                    <a:pos x="T2" y="T3"/>
                  </a:cxn>
                  <a:cxn ang="0">
                    <a:pos x="T4" y="T5"/>
                  </a:cxn>
                  <a:cxn ang="0">
                    <a:pos x="T6" y="T7"/>
                  </a:cxn>
                </a:cxnLst>
                <a:rect l="0" t="0" r="r" b="b"/>
                <a:pathLst>
                  <a:path w="39" h="11">
                    <a:moveTo>
                      <a:pt x="39" y="11"/>
                    </a:moveTo>
                    <a:cubicBezTo>
                      <a:pt x="37" y="5"/>
                      <a:pt x="29" y="0"/>
                      <a:pt x="20" y="0"/>
                    </a:cubicBezTo>
                    <a:cubicBezTo>
                      <a:pt x="10" y="0"/>
                      <a:pt x="3" y="5"/>
                      <a:pt x="0" y="11"/>
                    </a:cubicBezTo>
                    <a:lnTo>
                      <a:pt x="39" y="11"/>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9" name="Oval 59">
                <a:extLst>
                  <a:ext uri="{FF2B5EF4-FFF2-40B4-BE49-F238E27FC236}">
                    <a16:creationId xmlns:a16="http://schemas.microsoft.com/office/drawing/2014/main" id="{53438049-6430-47D5-A6F1-3137AF6BEE4C}"/>
                  </a:ext>
                </a:extLst>
              </p:cNvPr>
              <p:cNvSpPr>
                <a:spLocks noChangeArrowheads="1"/>
              </p:cNvSpPr>
              <p:nvPr/>
            </p:nvSpPr>
            <p:spPr bwMode="auto">
              <a:xfrm>
                <a:off x="6086475" y="3648075"/>
                <a:ext cx="42862" cy="42863"/>
              </a:xfrm>
              <a:prstGeom prst="ellipse">
                <a:avLst/>
              </a:pr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0" name="Oval 60">
                <a:extLst>
                  <a:ext uri="{FF2B5EF4-FFF2-40B4-BE49-F238E27FC236}">
                    <a16:creationId xmlns:a16="http://schemas.microsoft.com/office/drawing/2014/main" id="{F852F87A-AC8A-4B0F-A3B2-346D8917545A}"/>
                  </a:ext>
                </a:extLst>
              </p:cNvPr>
              <p:cNvSpPr>
                <a:spLocks noChangeArrowheads="1"/>
              </p:cNvSpPr>
              <p:nvPr/>
            </p:nvSpPr>
            <p:spPr bwMode="auto">
              <a:xfrm>
                <a:off x="6276975" y="3648075"/>
                <a:ext cx="42862" cy="42863"/>
              </a:xfrm>
              <a:prstGeom prst="ellipse">
                <a:avLst/>
              </a:pr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1" name="Oval 61">
                <a:extLst>
                  <a:ext uri="{FF2B5EF4-FFF2-40B4-BE49-F238E27FC236}">
                    <a16:creationId xmlns:a16="http://schemas.microsoft.com/office/drawing/2014/main" id="{87F46A6E-D2C1-44CF-9AA8-06480389FC99}"/>
                  </a:ext>
                </a:extLst>
              </p:cNvPr>
              <p:cNvSpPr>
                <a:spLocks noChangeArrowheads="1"/>
              </p:cNvSpPr>
              <p:nvPr/>
            </p:nvSpPr>
            <p:spPr bwMode="auto">
              <a:xfrm>
                <a:off x="6148387" y="3671887"/>
                <a:ext cx="15875"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2" name="Freeform 62">
                <a:extLst>
                  <a:ext uri="{FF2B5EF4-FFF2-40B4-BE49-F238E27FC236}">
                    <a16:creationId xmlns:a16="http://schemas.microsoft.com/office/drawing/2014/main" id="{788AFC3E-10C8-4C5C-894D-E724C06E1DB2}"/>
                  </a:ext>
                </a:extLst>
              </p:cNvPr>
              <p:cNvSpPr>
                <a:spLocks/>
              </p:cNvSpPr>
              <p:nvPr/>
            </p:nvSpPr>
            <p:spPr bwMode="auto">
              <a:xfrm>
                <a:off x="6170612" y="3743325"/>
                <a:ext cx="68262" cy="22225"/>
              </a:xfrm>
              <a:custGeom>
                <a:avLst/>
                <a:gdLst>
                  <a:gd name="T0" fmla="*/ 0 w 67"/>
                  <a:gd name="T1" fmla="*/ 0 h 22"/>
                  <a:gd name="T2" fmla="*/ 33 w 67"/>
                  <a:gd name="T3" fmla="*/ 22 h 22"/>
                  <a:gd name="T4" fmla="*/ 67 w 67"/>
                  <a:gd name="T5" fmla="*/ 0 h 22"/>
                  <a:gd name="T6" fmla="*/ 0 w 67"/>
                  <a:gd name="T7" fmla="*/ 0 h 22"/>
                </a:gdLst>
                <a:ahLst/>
                <a:cxnLst>
                  <a:cxn ang="0">
                    <a:pos x="T0" y="T1"/>
                  </a:cxn>
                  <a:cxn ang="0">
                    <a:pos x="T2" y="T3"/>
                  </a:cxn>
                  <a:cxn ang="0">
                    <a:pos x="T4" y="T5"/>
                  </a:cxn>
                  <a:cxn ang="0">
                    <a:pos x="T6" y="T7"/>
                  </a:cxn>
                </a:cxnLst>
                <a:rect l="0" t="0" r="r" b="b"/>
                <a:pathLst>
                  <a:path w="67" h="22">
                    <a:moveTo>
                      <a:pt x="0" y="0"/>
                    </a:moveTo>
                    <a:cubicBezTo>
                      <a:pt x="4" y="13"/>
                      <a:pt x="17" y="22"/>
                      <a:pt x="33" y="22"/>
                    </a:cubicBezTo>
                    <a:cubicBezTo>
                      <a:pt x="49" y="22"/>
                      <a:pt x="63" y="13"/>
                      <a:pt x="67" y="0"/>
                    </a:cubicBezTo>
                    <a:lnTo>
                      <a:pt x="0"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3" name="Freeform 63">
                <a:extLst>
                  <a:ext uri="{FF2B5EF4-FFF2-40B4-BE49-F238E27FC236}">
                    <a16:creationId xmlns:a16="http://schemas.microsoft.com/office/drawing/2014/main" id="{DA20876B-9477-4120-8914-6B9B96EF270C}"/>
                  </a:ext>
                </a:extLst>
              </p:cNvPr>
              <p:cNvSpPr>
                <a:spLocks/>
              </p:cNvSpPr>
              <p:nvPr/>
            </p:nvSpPr>
            <p:spPr bwMode="auto">
              <a:xfrm>
                <a:off x="6143625" y="3659187"/>
                <a:ext cx="25400" cy="6350"/>
              </a:xfrm>
              <a:custGeom>
                <a:avLst/>
                <a:gdLst>
                  <a:gd name="T0" fmla="*/ 23 w 26"/>
                  <a:gd name="T1" fmla="*/ 7 h 7"/>
                  <a:gd name="T2" fmla="*/ 3 w 26"/>
                  <a:gd name="T3" fmla="*/ 7 h 7"/>
                  <a:gd name="T4" fmla="*/ 0 w 26"/>
                  <a:gd name="T5" fmla="*/ 4 h 7"/>
                  <a:gd name="T6" fmla="*/ 0 w 26"/>
                  <a:gd name="T7" fmla="*/ 3 h 7"/>
                  <a:gd name="T8" fmla="*/ 3 w 26"/>
                  <a:gd name="T9" fmla="*/ 0 h 7"/>
                  <a:gd name="T10" fmla="*/ 23 w 26"/>
                  <a:gd name="T11" fmla="*/ 0 h 7"/>
                  <a:gd name="T12" fmla="*/ 26 w 26"/>
                  <a:gd name="T13" fmla="*/ 3 h 7"/>
                  <a:gd name="T14" fmla="*/ 26 w 26"/>
                  <a:gd name="T15" fmla="*/ 4 h 7"/>
                  <a:gd name="T16" fmla="*/ 23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3" y="7"/>
                    </a:moveTo>
                    <a:cubicBezTo>
                      <a:pt x="3" y="7"/>
                      <a:pt x="3" y="7"/>
                      <a:pt x="3" y="7"/>
                    </a:cubicBezTo>
                    <a:cubicBezTo>
                      <a:pt x="1" y="7"/>
                      <a:pt x="0" y="6"/>
                      <a:pt x="0" y="4"/>
                    </a:cubicBezTo>
                    <a:cubicBezTo>
                      <a:pt x="0" y="3"/>
                      <a:pt x="0" y="3"/>
                      <a:pt x="0" y="3"/>
                    </a:cubicBezTo>
                    <a:cubicBezTo>
                      <a:pt x="0" y="1"/>
                      <a:pt x="1" y="0"/>
                      <a:pt x="3" y="0"/>
                    </a:cubicBezTo>
                    <a:cubicBezTo>
                      <a:pt x="23" y="0"/>
                      <a:pt x="23" y="0"/>
                      <a:pt x="23" y="0"/>
                    </a:cubicBezTo>
                    <a:cubicBezTo>
                      <a:pt x="25" y="0"/>
                      <a:pt x="26" y="1"/>
                      <a:pt x="26" y="3"/>
                    </a:cubicBezTo>
                    <a:cubicBezTo>
                      <a:pt x="26" y="4"/>
                      <a:pt x="26" y="4"/>
                      <a:pt x="26" y="4"/>
                    </a:cubicBezTo>
                    <a:cubicBezTo>
                      <a:pt x="26" y="6"/>
                      <a:pt x="25" y="7"/>
                      <a:pt x="2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4" name="Oval 64">
                <a:extLst>
                  <a:ext uri="{FF2B5EF4-FFF2-40B4-BE49-F238E27FC236}">
                    <a16:creationId xmlns:a16="http://schemas.microsoft.com/office/drawing/2014/main" id="{E49B82A3-421C-46FD-A7C7-BB471CF66D41}"/>
                  </a:ext>
                </a:extLst>
              </p:cNvPr>
              <p:cNvSpPr>
                <a:spLocks noChangeArrowheads="1"/>
              </p:cNvSpPr>
              <p:nvPr/>
            </p:nvSpPr>
            <p:spPr bwMode="auto">
              <a:xfrm>
                <a:off x="6240462" y="3671887"/>
                <a:ext cx="15875"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5" name="Freeform 65">
                <a:extLst>
                  <a:ext uri="{FF2B5EF4-FFF2-40B4-BE49-F238E27FC236}">
                    <a16:creationId xmlns:a16="http://schemas.microsoft.com/office/drawing/2014/main" id="{D2529F78-33C8-4908-8FC1-B8647C6F61F4}"/>
                  </a:ext>
                </a:extLst>
              </p:cNvPr>
              <p:cNvSpPr>
                <a:spLocks/>
              </p:cNvSpPr>
              <p:nvPr/>
            </p:nvSpPr>
            <p:spPr bwMode="auto">
              <a:xfrm>
                <a:off x="6234112" y="3659187"/>
                <a:ext cx="26987" cy="6350"/>
              </a:xfrm>
              <a:custGeom>
                <a:avLst/>
                <a:gdLst>
                  <a:gd name="T0" fmla="*/ 23 w 26"/>
                  <a:gd name="T1" fmla="*/ 7 h 7"/>
                  <a:gd name="T2" fmla="*/ 3 w 26"/>
                  <a:gd name="T3" fmla="*/ 7 h 7"/>
                  <a:gd name="T4" fmla="*/ 0 w 26"/>
                  <a:gd name="T5" fmla="*/ 4 h 7"/>
                  <a:gd name="T6" fmla="*/ 0 w 26"/>
                  <a:gd name="T7" fmla="*/ 3 h 7"/>
                  <a:gd name="T8" fmla="*/ 3 w 26"/>
                  <a:gd name="T9" fmla="*/ 0 h 7"/>
                  <a:gd name="T10" fmla="*/ 23 w 26"/>
                  <a:gd name="T11" fmla="*/ 0 h 7"/>
                  <a:gd name="T12" fmla="*/ 26 w 26"/>
                  <a:gd name="T13" fmla="*/ 3 h 7"/>
                  <a:gd name="T14" fmla="*/ 26 w 26"/>
                  <a:gd name="T15" fmla="*/ 4 h 7"/>
                  <a:gd name="T16" fmla="*/ 23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3" y="7"/>
                    </a:moveTo>
                    <a:cubicBezTo>
                      <a:pt x="3" y="7"/>
                      <a:pt x="3" y="7"/>
                      <a:pt x="3" y="7"/>
                    </a:cubicBezTo>
                    <a:cubicBezTo>
                      <a:pt x="1" y="7"/>
                      <a:pt x="0" y="6"/>
                      <a:pt x="0" y="4"/>
                    </a:cubicBezTo>
                    <a:cubicBezTo>
                      <a:pt x="0" y="3"/>
                      <a:pt x="0" y="3"/>
                      <a:pt x="0" y="3"/>
                    </a:cubicBezTo>
                    <a:cubicBezTo>
                      <a:pt x="0" y="1"/>
                      <a:pt x="1" y="0"/>
                      <a:pt x="3" y="0"/>
                    </a:cubicBezTo>
                    <a:cubicBezTo>
                      <a:pt x="23" y="0"/>
                      <a:pt x="23" y="0"/>
                      <a:pt x="23" y="0"/>
                    </a:cubicBezTo>
                    <a:cubicBezTo>
                      <a:pt x="25" y="0"/>
                      <a:pt x="26" y="1"/>
                      <a:pt x="26" y="3"/>
                    </a:cubicBezTo>
                    <a:cubicBezTo>
                      <a:pt x="26" y="4"/>
                      <a:pt x="26" y="4"/>
                      <a:pt x="26" y="4"/>
                    </a:cubicBezTo>
                    <a:cubicBezTo>
                      <a:pt x="26" y="6"/>
                      <a:pt x="25" y="7"/>
                      <a:pt x="2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6" name="Freeform 66">
                <a:extLst>
                  <a:ext uri="{FF2B5EF4-FFF2-40B4-BE49-F238E27FC236}">
                    <a16:creationId xmlns:a16="http://schemas.microsoft.com/office/drawing/2014/main" id="{6FAA56A7-AFB6-4DEE-9563-A0C1AB868330}"/>
                  </a:ext>
                </a:extLst>
              </p:cNvPr>
              <p:cNvSpPr>
                <a:spLocks/>
              </p:cNvSpPr>
              <p:nvPr/>
            </p:nvSpPr>
            <p:spPr bwMode="auto">
              <a:xfrm>
                <a:off x="6154737" y="3729037"/>
                <a:ext cx="14287" cy="12700"/>
              </a:xfrm>
              <a:custGeom>
                <a:avLst/>
                <a:gdLst>
                  <a:gd name="T0" fmla="*/ 14 w 14"/>
                  <a:gd name="T1" fmla="*/ 2 h 12"/>
                  <a:gd name="T2" fmla="*/ 9 w 14"/>
                  <a:gd name="T3" fmla="*/ 0 h 12"/>
                  <a:gd name="T4" fmla="*/ 0 w 14"/>
                  <a:gd name="T5" fmla="*/ 8 h 12"/>
                  <a:gd name="T6" fmla="*/ 2 w 14"/>
                  <a:gd name="T7" fmla="*/ 12 h 12"/>
                  <a:gd name="T8" fmla="*/ 14 w 14"/>
                  <a:gd name="T9" fmla="*/ 2 h 12"/>
                </a:gdLst>
                <a:ahLst/>
                <a:cxnLst>
                  <a:cxn ang="0">
                    <a:pos x="T0" y="T1"/>
                  </a:cxn>
                  <a:cxn ang="0">
                    <a:pos x="T2" y="T3"/>
                  </a:cxn>
                  <a:cxn ang="0">
                    <a:pos x="T4" y="T5"/>
                  </a:cxn>
                  <a:cxn ang="0">
                    <a:pos x="T6" y="T7"/>
                  </a:cxn>
                  <a:cxn ang="0">
                    <a:pos x="T8" y="T9"/>
                  </a:cxn>
                </a:cxnLst>
                <a:rect l="0" t="0" r="r" b="b"/>
                <a:pathLst>
                  <a:path w="14" h="12">
                    <a:moveTo>
                      <a:pt x="14" y="2"/>
                    </a:moveTo>
                    <a:cubicBezTo>
                      <a:pt x="13" y="1"/>
                      <a:pt x="11" y="0"/>
                      <a:pt x="9" y="0"/>
                    </a:cubicBezTo>
                    <a:cubicBezTo>
                      <a:pt x="4" y="0"/>
                      <a:pt x="0" y="3"/>
                      <a:pt x="0" y="8"/>
                    </a:cubicBezTo>
                    <a:cubicBezTo>
                      <a:pt x="0" y="10"/>
                      <a:pt x="1" y="11"/>
                      <a:pt x="2" y="12"/>
                    </a:cubicBezTo>
                    <a:cubicBezTo>
                      <a:pt x="3" y="7"/>
                      <a:pt x="8" y="2"/>
                      <a:pt x="14" y="2"/>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7" name="Freeform 67">
                <a:extLst>
                  <a:ext uri="{FF2B5EF4-FFF2-40B4-BE49-F238E27FC236}">
                    <a16:creationId xmlns:a16="http://schemas.microsoft.com/office/drawing/2014/main" id="{AA61B77F-F662-43A8-90C9-6FA1AB697C63}"/>
                  </a:ext>
                </a:extLst>
              </p:cNvPr>
              <p:cNvSpPr>
                <a:spLocks/>
              </p:cNvSpPr>
              <p:nvPr/>
            </p:nvSpPr>
            <p:spPr bwMode="auto">
              <a:xfrm>
                <a:off x="6237287" y="3729037"/>
                <a:ext cx="14287" cy="12700"/>
              </a:xfrm>
              <a:custGeom>
                <a:avLst/>
                <a:gdLst>
                  <a:gd name="T0" fmla="*/ 0 w 14"/>
                  <a:gd name="T1" fmla="*/ 2 h 12"/>
                  <a:gd name="T2" fmla="*/ 6 w 14"/>
                  <a:gd name="T3" fmla="*/ 0 h 12"/>
                  <a:gd name="T4" fmla="*/ 14 w 14"/>
                  <a:gd name="T5" fmla="*/ 8 h 12"/>
                  <a:gd name="T6" fmla="*/ 12 w 14"/>
                  <a:gd name="T7" fmla="*/ 12 h 12"/>
                  <a:gd name="T8" fmla="*/ 0 w 14"/>
                  <a:gd name="T9" fmla="*/ 2 h 12"/>
                </a:gdLst>
                <a:ahLst/>
                <a:cxnLst>
                  <a:cxn ang="0">
                    <a:pos x="T0" y="T1"/>
                  </a:cxn>
                  <a:cxn ang="0">
                    <a:pos x="T2" y="T3"/>
                  </a:cxn>
                  <a:cxn ang="0">
                    <a:pos x="T4" y="T5"/>
                  </a:cxn>
                  <a:cxn ang="0">
                    <a:pos x="T6" y="T7"/>
                  </a:cxn>
                  <a:cxn ang="0">
                    <a:pos x="T8" y="T9"/>
                  </a:cxn>
                </a:cxnLst>
                <a:rect l="0" t="0" r="r" b="b"/>
                <a:pathLst>
                  <a:path w="14" h="12">
                    <a:moveTo>
                      <a:pt x="0" y="2"/>
                    </a:moveTo>
                    <a:cubicBezTo>
                      <a:pt x="1" y="1"/>
                      <a:pt x="3" y="0"/>
                      <a:pt x="6" y="0"/>
                    </a:cubicBezTo>
                    <a:cubicBezTo>
                      <a:pt x="10" y="0"/>
                      <a:pt x="14" y="3"/>
                      <a:pt x="14" y="8"/>
                    </a:cubicBezTo>
                    <a:cubicBezTo>
                      <a:pt x="14" y="10"/>
                      <a:pt x="13" y="11"/>
                      <a:pt x="12" y="12"/>
                    </a:cubicBezTo>
                    <a:cubicBezTo>
                      <a:pt x="11" y="7"/>
                      <a:pt x="6" y="2"/>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8" name="Freeform 68">
                <a:extLst>
                  <a:ext uri="{FF2B5EF4-FFF2-40B4-BE49-F238E27FC236}">
                    <a16:creationId xmlns:a16="http://schemas.microsoft.com/office/drawing/2014/main" id="{BAA39EEC-D9C3-46D2-A0DC-17AB45AC2E63}"/>
                  </a:ext>
                </a:extLst>
              </p:cNvPr>
              <p:cNvSpPr>
                <a:spLocks/>
              </p:cNvSpPr>
              <p:nvPr/>
            </p:nvSpPr>
            <p:spPr bwMode="auto">
              <a:xfrm>
                <a:off x="6103937" y="3532187"/>
                <a:ext cx="196850" cy="158750"/>
              </a:xfrm>
              <a:custGeom>
                <a:avLst/>
                <a:gdLst>
                  <a:gd name="T0" fmla="*/ 19 w 193"/>
                  <a:gd name="T1" fmla="*/ 127 h 156"/>
                  <a:gd name="T2" fmla="*/ 19 w 193"/>
                  <a:gd name="T3" fmla="*/ 156 h 156"/>
                  <a:gd name="T4" fmla="*/ 0 w 193"/>
                  <a:gd name="T5" fmla="*/ 156 h 156"/>
                  <a:gd name="T6" fmla="*/ 0 w 193"/>
                  <a:gd name="T7" fmla="*/ 97 h 156"/>
                  <a:gd name="T8" fmla="*/ 97 w 193"/>
                  <a:gd name="T9" fmla="*/ 0 h 156"/>
                  <a:gd name="T10" fmla="*/ 193 w 193"/>
                  <a:gd name="T11" fmla="*/ 97 h 156"/>
                  <a:gd name="T12" fmla="*/ 193 w 193"/>
                  <a:gd name="T13" fmla="*/ 156 h 156"/>
                  <a:gd name="T14" fmla="*/ 174 w 193"/>
                  <a:gd name="T15" fmla="*/ 156 h 156"/>
                  <a:gd name="T16" fmla="*/ 174 w 193"/>
                  <a:gd name="T17" fmla="*/ 128 h 156"/>
                  <a:gd name="T18" fmla="*/ 79 w 193"/>
                  <a:gd name="T19" fmla="*/ 81 h 156"/>
                  <a:gd name="T20" fmla="*/ 30 w 193"/>
                  <a:gd name="T21" fmla="*/ 110 h 156"/>
                  <a:gd name="T22" fmla="*/ 19 w 193"/>
                  <a:gd name="T23" fmla="*/ 12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9" y="127"/>
                    </a:moveTo>
                    <a:cubicBezTo>
                      <a:pt x="19" y="156"/>
                      <a:pt x="19" y="156"/>
                      <a:pt x="19" y="156"/>
                    </a:cubicBezTo>
                    <a:cubicBezTo>
                      <a:pt x="0" y="156"/>
                      <a:pt x="0" y="156"/>
                      <a:pt x="0" y="156"/>
                    </a:cubicBezTo>
                    <a:cubicBezTo>
                      <a:pt x="0" y="97"/>
                      <a:pt x="0" y="97"/>
                      <a:pt x="0" y="97"/>
                    </a:cubicBezTo>
                    <a:cubicBezTo>
                      <a:pt x="0" y="43"/>
                      <a:pt x="43" y="0"/>
                      <a:pt x="97" y="0"/>
                    </a:cubicBezTo>
                    <a:cubicBezTo>
                      <a:pt x="150" y="0"/>
                      <a:pt x="193" y="43"/>
                      <a:pt x="193" y="97"/>
                    </a:cubicBezTo>
                    <a:cubicBezTo>
                      <a:pt x="193" y="156"/>
                      <a:pt x="193" y="156"/>
                      <a:pt x="193" y="156"/>
                    </a:cubicBezTo>
                    <a:cubicBezTo>
                      <a:pt x="174" y="156"/>
                      <a:pt x="174" y="156"/>
                      <a:pt x="174" y="156"/>
                    </a:cubicBezTo>
                    <a:cubicBezTo>
                      <a:pt x="174" y="128"/>
                      <a:pt x="174" y="128"/>
                      <a:pt x="174" y="128"/>
                    </a:cubicBezTo>
                    <a:cubicBezTo>
                      <a:pt x="174" y="128"/>
                      <a:pt x="120" y="128"/>
                      <a:pt x="79" y="81"/>
                    </a:cubicBezTo>
                    <a:cubicBezTo>
                      <a:pt x="79" y="81"/>
                      <a:pt x="33" y="78"/>
                      <a:pt x="30" y="110"/>
                    </a:cubicBezTo>
                    <a:cubicBezTo>
                      <a:pt x="30" y="110"/>
                      <a:pt x="19" y="114"/>
                      <a:pt x="19" y="1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9" name="Freeform 69">
                <a:extLst>
                  <a:ext uri="{FF2B5EF4-FFF2-40B4-BE49-F238E27FC236}">
                    <a16:creationId xmlns:a16="http://schemas.microsoft.com/office/drawing/2014/main" id="{B5B77F97-0DCD-43C1-85F2-7A430FC44309}"/>
                  </a:ext>
                </a:extLst>
              </p:cNvPr>
              <p:cNvSpPr>
                <a:spLocks/>
              </p:cNvSpPr>
              <p:nvPr/>
            </p:nvSpPr>
            <p:spPr bwMode="auto">
              <a:xfrm>
                <a:off x="6240462" y="3538537"/>
                <a:ext cx="111125" cy="125413"/>
              </a:xfrm>
              <a:custGeom>
                <a:avLst/>
                <a:gdLst>
                  <a:gd name="T0" fmla="*/ 0 w 70"/>
                  <a:gd name="T1" fmla="*/ 0 h 79"/>
                  <a:gd name="T2" fmla="*/ 59 w 70"/>
                  <a:gd name="T3" fmla="*/ 28 h 79"/>
                  <a:gd name="T4" fmla="*/ 40 w 70"/>
                  <a:gd name="T5" fmla="*/ 40 h 79"/>
                  <a:gd name="T6" fmla="*/ 70 w 70"/>
                  <a:gd name="T7" fmla="*/ 66 h 79"/>
                  <a:gd name="T8" fmla="*/ 38 w 70"/>
                  <a:gd name="T9" fmla="*/ 79 h 79"/>
                  <a:gd name="T10" fmla="*/ 0 w 70"/>
                  <a:gd name="T11" fmla="*/ 0 h 79"/>
                </a:gdLst>
                <a:ahLst/>
                <a:cxnLst>
                  <a:cxn ang="0">
                    <a:pos x="T0" y="T1"/>
                  </a:cxn>
                  <a:cxn ang="0">
                    <a:pos x="T2" y="T3"/>
                  </a:cxn>
                  <a:cxn ang="0">
                    <a:pos x="T4" y="T5"/>
                  </a:cxn>
                  <a:cxn ang="0">
                    <a:pos x="T6" y="T7"/>
                  </a:cxn>
                  <a:cxn ang="0">
                    <a:pos x="T8" y="T9"/>
                  </a:cxn>
                  <a:cxn ang="0">
                    <a:pos x="T10" y="T11"/>
                  </a:cxn>
                </a:cxnLst>
                <a:rect l="0" t="0" r="r" b="b"/>
                <a:pathLst>
                  <a:path w="70" h="79">
                    <a:moveTo>
                      <a:pt x="0" y="0"/>
                    </a:moveTo>
                    <a:lnTo>
                      <a:pt x="59" y="28"/>
                    </a:lnTo>
                    <a:lnTo>
                      <a:pt x="40" y="40"/>
                    </a:lnTo>
                    <a:lnTo>
                      <a:pt x="70" y="66"/>
                    </a:lnTo>
                    <a:lnTo>
                      <a:pt x="38" y="7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0" name="Freeform 70">
                <a:extLst>
                  <a:ext uri="{FF2B5EF4-FFF2-40B4-BE49-F238E27FC236}">
                    <a16:creationId xmlns:a16="http://schemas.microsoft.com/office/drawing/2014/main" id="{8A1B0555-B49E-4DA3-BA46-4179E4850CCC}"/>
                  </a:ext>
                </a:extLst>
              </p:cNvPr>
              <p:cNvSpPr>
                <a:spLocks/>
              </p:cNvSpPr>
              <p:nvPr/>
            </p:nvSpPr>
            <p:spPr bwMode="auto">
              <a:xfrm>
                <a:off x="6048375" y="4210050"/>
                <a:ext cx="17462" cy="19050"/>
              </a:xfrm>
              <a:custGeom>
                <a:avLst/>
                <a:gdLst>
                  <a:gd name="T0" fmla="*/ 17 w 18"/>
                  <a:gd name="T1" fmla="*/ 2 h 19"/>
                  <a:gd name="T2" fmla="*/ 11 w 18"/>
                  <a:gd name="T3" fmla="*/ 0 h 19"/>
                  <a:gd name="T4" fmla="*/ 2 w 18"/>
                  <a:gd name="T5" fmla="*/ 0 h 19"/>
                  <a:gd name="T6" fmla="*/ 0 w 18"/>
                  <a:gd name="T7" fmla="*/ 2 h 19"/>
                  <a:gd name="T8" fmla="*/ 0 w 18"/>
                  <a:gd name="T9" fmla="*/ 3 h 19"/>
                  <a:gd name="T10" fmla="*/ 18 w 18"/>
                  <a:gd name="T11" fmla="*/ 19 h 19"/>
                  <a:gd name="T12" fmla="*/ 17 w 18"/>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17" y="2"/>
                    </a:moveTo>
                    <a:cubicBezTo>
                      <a:pt x="11" y="0"/>
                      <a:pt x="11" y="0"/>
                      <a:pt x="11" y="0"/>
                    </a:cubicBezTo>
                    <a:cubicBezTo>
                      <a:pt x="8" y="0"/>
                      <a:pt x="5" y="0"/>
                      <a:pt x="2" y="0"/>
                    </a:cubicBezTo>
                    <a:cubicBezTo>
                      <a:pt x="0" y="2"/>
                      <a:pt x="0" y="2"/>
                      <a:pt x="0" y="2"/>
                    </a:cubicBezTo>
                    <a:cubicBezTo>
                      <a:pt x="0" y="3"/>
                      <a:pt x="0" y="3"/>
                      <a:pt x="0" y="3"/>
                    </a:cubicBezTo>
                    <a:cubicBezTo>
                      <a:pt x="5" y="7"/>
                      <a:pt x="12" y="13"/>
                      <a:pt x="18" y="19"/>
                    </a:cubicBezTo>
                    <a:lnTo>
                      <a:pt x="17" y="2"/>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1" name="Freeform 71">
                <a:extLst>
                  <a:ext uri="{FF2B5EF4-FFF2-40B4-BE49-F238E27FC236}">
                    <a16:creationId xmlns:a16="http://schemas.microsoft.com/office/drawing/2014/main" id="{3265AA87-97FF-4D8D-A1F7-63A3CC85E63F}"/>
                  </a:ext>
                </a:extLst>
              </p:cNvPr>
              <p:cNvSpPr>
                <a:spLocks/>
              </p:cNvSpPr>
              <p:nvPr/>
            </p:nvSpPr>
            <p:spPr bwMode="auto">
              <a:xfrm>
                <a:off x="6048375" y="4210050"/>
                <a:ext cx="17462" cy="19050"/>
              </a:xfrm>
              <a:custGeom>
                <a:avLst/>
                <a:gdLst>
                  <a:gd name="T0" fmla="*/ 17 w 18"/>
                  <a:gd name="T1" fmla="*/ 2 h 19"/>
                  <a:gd name="T2" fmla="*/ 11 w 18"/>
                  <a:gd name="T3" fmla="*/ 0 h 19"/>
                  <a:gd name="T4" fmla="*/ 2 w 18"/>
                  <a:gd name="T5" fmla="*/ 0 h 19"/>
                  <a:gd name="T6" fmla="*/ 0 w 18"/>
                  <a:gd name="T7" fmla="*/ 2 h 19"/>
                  <a:gd name="T8" fmla="*/ 0 w 18"/>
                  <a:gd name="T9" fmla="*/ 3 h 19"/>
                  <a:gd name="T10" fmla="*/ 18 w 18"/>
                  <a:gd name="T11" fmla="*/ 19 h 19"/>
                  <a:gd name="T12" fmla="*/ 17 w 18"/>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17" y="2"/>
                    </a:moveTo>
                    <a:cubicBezTo>
                      <a:pt x="11" y="0"/>
                      <a:pt x="11" y="0"/>
                      <a:pt x="11" y="0"/>
                    </a:cubicBezTo>
                    <a:cubicBezTo>
                      <a:pt x="8" y="0"/>
                      <a:pt x="5" y="0"/>
                      <a:pt x="2" y="0"/>
                    </a:cubicBezTo>
                    <a:cubicBezTo>
                      <a:pt x="0" y="2"/>
                      <a:pt x="0" y="2"/>
                      <a:pt x="0" y="2"/>
                    </a:cubicBezTo>
                    <a:cubicBezTo>
                      <a:pt x="0" y="3"/>
                      <a:pt x="0" y="3"/>
                      <a:pt x="0" y="3"/>
                    </a:cubicBezTo>
                    <a:cubicBezTo>
                      <a:pt x="5" y="7"/>
                      <a:pt x="12" y="13"/>
                      <a:pt x="18" y="19"/>
                    </a:cubicBezTo>
                    <a:lnTo>
                      <a:pt x="17" y="2"/>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2" name="Freeform 72">
                <a:extLst>
                  <a:ext uri="{FF2B5EF4-FFF2-40B4-BE49-F238E27FC236}">
                    <a16:creationId xmlns:a16="http://schemas.microsoft.com/office/drawing/2014/main" id="{AE30B7EF-EE15-497D-A2FC-660D3F474494}"/>
                  </a:ext>
                </a:extLst>
              </p:cNvPr>
              <p:cNvSpPr>
                <a:spLocks/>
              </p:cNvSpPr>
              <p:nvPr/>
            </p:nvSpPr>
            <p:spPr bwMode="auto">
              <a:xfrm>
                <a:off x="6007100" y="4213225"/>
                <a:ext cx="96837" cy="87313"/>
              </a:xfrm>
              <a:custGeom>
                <a:avLst/>
                <a:gdLst>
                  <a:gd name="T0" fmla="*/ 40 w 95"/>
                  <a:gd name="T1" fmla="*/ 0 h 86"/>
                  <a:gd name="T2" fmla="*/ 0 w 95"/>
                  <a:gd name="T3" fmla="*/ 40 h 86"/>
                  <a:gd name="T4" fmla="*/ 12 w 95"/>
                  <a:gd name="T5" fmla="*/ 60 h 86"/>
                  <a:gd name="T6" fmla="*/ 45 w 95"/>
                  <a:gd name="T7" fmla="*/ 84 h 86"/>
                  <a:gd name="T8" fmla="*/ 48 w 95"/>
                  <a:gd name="T9" fmla="*/ 86 h 86"/>
                  <a:gd name="T10" fmla="*/ 56 w 95"/>
                  <a:gd name="T11" fmla="*/ 83 h 86"/>
                  <a:gd name="T12" fmla="*/ 58 w 95"/>
                  <a:gd name="T13" fmla="*/ 78 h 86"/>
                  <a:gd name="T14" fmla="*/ 62 w 95"/>
                  <a:gd name="T15" fmla="*/ 81 h 86"/>
                  <a:gd name="T16" fmla="*/ 65 w 95"/>
                  <a:gd name="T17" fmla="*/ 83 h 86"/>
                  <a:gd name="T18" fmla="*/ 72 w 95"/>
                  <a:gd name="T19" fmla="*/ 81 h 86"/>
                  <a:gd name="T20" fmla="*/ 74 w 95"/>
                  <a:gd name="T21" fmla="*/ 74 h 86"/>
                  <a:gd name="T22" fmla="*/ 77 w 95"/>
                  <a:gd name="T23" fmla="*/ 77 h 86"/>
                  <a:gd name="T24" fmla="*/ 81 w 95"/>
                  <a:gd name="T25" fmla="*/ 79 h 86"/>
                  <a:gd name="T26" fmla="*/ 88 w 95"/>
                  <a:gd name="T27" fmla="*/ 76 h 86"/>
                  <a:gd name="T28" fmla="*/ 87 w 95"/>
                  <a:gd name="T29" fmla="*/ 66 h 86"/>
                  <a:gd name="T30" fmla="*/ 83 w 95"/>
                  <a:gd name="T31" fmla="*/ 61 h 86"/>
                  <a:gd name="T32" fmla="*/ 85 w 95"/>
                  <a:gd name="T33" fmla="*/ 62 h 86"/>
                  <a:gd name="T34" fmla="*/ 92 w 95"/>
                  <a:gd name="T35" fmla="*/ 60 h 86"/>
                  <a:gd name="T36" fmla="*/ 92 w 95"/>
                  <a:gd name="T37" fmla="*/ 49 h 86"/>
                  <a:gd name="T38" fmla="*/ 59 w 95"/>
                  <a:gd name="T39" fmla="*/ 18 h 86"/>
                  <a:gd name="T40" fmla="*/ 40 w 95"/>
                  <a:gd name="T41" fmla="*/ 1 h 86"/>
                  <a:gd name="T42" fmla="*/ 40 w 95"/>
                  <a:gd name="T4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86">
                    <a:moveTo>
                      <a:pt x="40" y="0"/>
                    </a:moveTo>
                    <a:cubicBezTo>
                      <a:pt x="0" y="40"/>
                      <a:pt x="0" y="40"/>
                      <a:pt x="0" y="40"/>
                    </a:cubicBezTo>
                    <a:cubicBezTo>
                      <a:pt x="3" y="46"/>
                      <a:pt x="7" y="55"/>
                      <a:pt x="12" y="60"/>
                    </a:cubicBezTo>
                    <a:cubicBezTo>
                      <a:pt x="19" y="67"/>
                      <a:pt x="45" y="84"/>
                      <a:pt x="45" y="84"/>
                    </a:cubicBezTo>
                    <a:cubicBezTo>
                      <a:pt x="46" y="85"/>
                      <a:pt x="47" y="85"/>
                      <a:pt x="48" y="86"/>
                    </a:cubicBezTo>
                    <a:cubicBezTo>
                      <a:pt x="51" y="86"/>
                      <a:pt x="54" y="86"/>
                      <a:pt x="56" y="83"/>
                    </a:cubicBezTo>
                    <a:cubicBezTo>
                      <a:pt x="57" y="82"/>
                      <a:pt x="58" y="80"/>
                      <a:pt x="58" y="78"/>
                    </a:cubicBezTo>
                    <a:cubicBezTo>
                      <a:pt x="62" y="81"/>
                      <a:pt x="62" y="81"/>
                      <a:pt x="62" y="81"/>
                    </a:cubicBezTo>
                    <a:cubicBezTo>
                      <a:pt x="63" y="82"/>
                      <a:pt x="64" y="83"/>
                      <a:pt x="65" y="83"/>
                    </a:cubicBezTo>
                    <a:cubicBezTo>
                      <a:pt x="68" y="84"/>
                      <a:pt x="71" y="83"/>
                      <a:pt x="72" y="81"/>
                    </a:cubicBezTo>
                    <a:cubicBezTo>
                      <a:pt x="74" y="79"/>
                      <a:pt x="75" y="77"/>
                      <a:pt x="74" y="74"/>
                    </a:cubicBezTo>
                    <a:cubicBezTo>
                      <a:pt x="77" y="77"/>
                      <a:pt x="77" y="77"/>
                      <a:pt x="77" y="77"/>
                    </a:cubicBezTo>
                    <a:cubicBezTo>
                      <a:pt x="78" y="78"/>
                      <a:pt x="79" y="78"/>
                      <a:pt x="81" y="79"/>
                    </a:cubicBezTo>
                    <a:cubicBezTo>
                      <a:pt x="83" y="79"/>
                      <a:pt x="86" y="78"/>
                      <a:pt x="88" y="76"/>
                    </a:cubicBezTo>
                    <a:cubicBezTo>
                      <a:pt x="91" y="73"/>
                      <a:pt x="91" y="68"/>
                      <a:pt x="87" y="66"/>
                    </a:cubicBezTo>
                    <a:cubicBezTo>
                      <a:pt x="83" y="61"/>
                      <a:pt x="83" y="61"/>
                      <a:pt x="83" y="61"/>
                    </a:cubicBezTo>
                    <a:cubicBezTo>
                      <a:pt x="83" y="61"/>
                      <a:pt x="84" y="62"/>
                      <a:pt x="85" y="62"/>
                    </a:cubicBezTo>
                    <a:cubicBezTo>
                      <a:pt x="87" y="62"/>
                      <a:pt x="90" y="62"/>
                      <a:pt x="92" y="60"/>
                    </a:cubicBezTo>
                    <a:cubicBezTo>
                      <a:pt x="95" y="57"/>
                      <a:pt x="95" y="52"/>
                      <a:pt x="92" y="49"/>
                    </a:cubicBezTo>
                    <a:cubicBezTo>
                      <a:pt x="92" y="49"/>
                      <a:pt x="75" y="33"/>
                      <a:pt x="59" y="18"/>
                    </a:cubicBezTo>
                    <a:cubicBezTo>
                      <a:pt x="52" y="12"/>
                      <a:pt x="45" y="5"/>
                      <a:pt x="40" y="1"/>
                    </a:cubicBezTo>
                    <a:lnTo>
                      <a:pt x="40" y="0"/>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3" name="Freeform 73">
                <a:extLst>
                  <a:ext uri="{FF2B5EF4-FFF2-40B4-BE49-F238E27FC236}">
                    <a16:creationId xmlns:a16="http://schemas.microsoft.com/office/drawing/2014/main" id="{2C00AB96-96DA-4917-984B-60943DB6D4AF}"/>
                  </a:ext>
                </a:extLst>
              </p:cNvPr>
              <p:cNvSpPr>
                <a:spLocks/>
              </p:cNvSpPr>
              <p:nvPr/>
            </p:nvSpPr>
            <p:spPr bwMode="auto">
              <a:xfrm>
                <a:off x="6170612" y="3743325"/>
                <a:ext cx="68262" cy="17463"/>
              </a:xfrm>
              <a:custGeom>
                <a:avLst/>
                <a:gdLst>
                  <a:gd name="T0" fmla="*/ 0 w 67"/>
                  <a:gd name="T1" fmla="*/ 0 h 17"/>
                  <a:gd name="T2" fmla="*/ 33 w 67"/>
                  <a:gd name="T3" fmla="*/ 17 h 17"/>
                  <a:gd name="T4" fmla="*/ 67 w 67"/>
                  <a:gd name="T5" fmla="*/ 0 h 17"/>
                  <a:gd name="T6" fmla="*/ 0 w 67"/>
                  <a:gd name="T7" fmla="*/ 0 h 17"/>
                </a:gdLst>
                <a:ahLst/>
                <a:cxnLst>
                  <a:cxn ang="0">
                    <a:pos x="T0" y="T1"/>
                  </a:cxn>
                  <a:cxn ang="0">
                    <a:pos x="T2" y="T3"/>
                  </a:cxn>
                  <a:cxn ang="0">
                    <a:pos x="T4" y="T5"/>
                  </a:cxn>
                  <a:cxn ang="0">
                    <a:pos x="T6" y="T7"/>
                  </a:cxn>
                </a:cxnLst>
                <a:rect l="0" t="0" r="r" b="b"/>
                <a:pathLst>
                  <a:path w="67" h="17">
                    <a:moveTo>
                      <a:pt x="0" y="0"/>
                    </a:moveTo>
                    <a:cubicBezTo>
                      <a:pt x="4" y="13"/>
                      <a:pt x="17" y="17"/>
                      <a:pt x="33" y="17"/>
                    </a:cubicBezTo>
                    <a:cubicBezTo>
                      <a:pt x="49" y="17"/>
                      <a:pt x="63" y="13"/>
                      <a:pt x="67"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BC5F9A29-5F48-4ABD-A43C-4CFC3E2A3869}"/>
                </a:ext>
              </a:extLst>
            </p:cNvPr>
            <p:cNvGrpSpPr/>
            <p:nvPr/>
          </p:nvGrpSpPr>
          <p:grpSpPr>
            <a:xfrm>
              <a:off x="567073" y="3729336"/>
              <a:ext cx="1880337" cy="1263549"/>
              <a:chOff x="1168571" y="3886993"/>
              <a:chExt cx="1754187" cy="1200150"/>
            </a:xfrm>
          </p:grpSpPr>
          <p:sp>
            <p:nvSpPr>
              <p:cNvPr id="163" name="Freeform 13">
                <a:extLst>
                  <a:ext uri="{FF2B5EF4-FFF2-40B4-BE49-F238E27FC236}">
                    <a16:creationId xmlns:a16="http://schemas.microsoft.com/office/drawing/2014/main" id="{41E34A5B-6E87-4B68-862E-A4466EB140B5}"/>
                  </a:ext>
                </a:extLst>
              </p:cNvPr>
              <p:cNvSpPr>
                <a:spLocks/>
              </p:cNvSpPr>
              <p:nvPr/>
            </p:nvSpPr>
            <p:spPr bwMode="auto">
              <a:xfrm>
                <a:off x="1168571" y="4983956"/>
                <a:ext cx="1754187" cy="103187"/>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Rectangle 14">
                <a:extLst>
                  <a:ext uri="{FF2B5EF4-FFF2-40B4-BE49-F238E27FC236}">
                    <a16:creationId xmlns:a16="http://schemas.microsoft.com/office/drawing/2014/main" id="{83E72446-9932-4541-8160-B921D12AC021}"/>
                  </a:ext>
                </a:extLst>
              </p:cNvPr>
              <p:cNvSpPr>
                <a:spLocks noChangeArrowheads="1"/>
              </p:cNvSpPr>
              <p:nvPr/>
            </p:nvSpPr>
            <p:spPr bwMode="auto">
              <a:xfrm>
                <a:off x="1282871" y="4433093"/>
                <a:ext cx="531812" cy="1905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5">
                <a:extLst>
                  <a:ext uri="{FF2B5EF4-FFF2-40B4-BE49-F238E27FC236}">
                    <a16:creationId xmlns:a16="http://schemas.microsoft.com/office/drawing/2014/main" id="{0099E03B-008F-4A42-B004-C25278157C66}"/>
                  </a:ext>
                </a:extLst>
              </p:cNvPr>
              <p:cNvSpPr>
                <a:spLocks noChangeArrowheads="1"/>
              </p:cNvSpPr>
              <p:nvPr/>
            </p:nvSpPr>
            <p:spPr bwMode="auto">
              <a:xfrm>
                <a:off x="1292396" y="4452143"/>
                <a:ext cx="390525" cy="5826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Rectangle 16">
                <a:extLst>
                  <a:ext uri="{FF2B5EF4-FFF2-40B4-BE49-F238E27FC236}">
                    <a16:creationId xmlns:a16="http://schemas.microsoft.com/office/drawing/2014/main" id="{4E19333B-760B-447B-BD2A-CF1FFCC29FB0}"/>
                  </a:ext>
                </a:extLst>
              </p:cNvPr>
              <p:cNvSpPr>
                <a:spLocks noChangeArrowheads="1"/>
              </p:cNvSpPr>
              <p:nvPr/>
            </p:nvSpPr>
            <p:spPr bwMode="auto">
              <a:xfrm>
                <a:off x="1292396" y="4452143"/>
                <a:ext cx="3905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Freeform 17">
                <a:extLst>
                  <a:ext uri="{FF2B5EF4-FFF2-40B4-BE49-F238E27FC236}">
                    <a16:creationId xmlns:a16="http://schemas.microsoft.com/office/drawing/2014/main" id="{6921FF54-96D8-4568-91CF-2E6C93938ACC}"/>
                  </a:ext>
                </a:extLst>
              </p:cNvPr>
              <p:cNvSpPr>
                <a:spLocks/>
              </p:cNvSpPr>
              <p:nvPr/>
            </p:nvSpPr>
            <p:spPr bwMode="auto">
              <a:xfrm>
                <a:off x="1289221" y="4888706"/>
                <a:ext cx="325437" cy="146050"/>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Freeform 18">
                <a:extLst>
                  <a:ext uri="{FF2B5EF4-FFF2-40B4-BE49-F238E27FC236}">
                    <a16:creationId xmlns:a16="http://schemas.microsoft.com/office/drawing/2014/main" id="{CD0DC98F-4C80-40F3-80B6-E8E171DB1BAB}"/>
                  </a:ext>
                </a:extLst>
              </p:cNvPr>
              <p:cNvSpPr>
                <a:spLocks/>
              </p:cNvSpPr>
              <p:nvPr/>
            </p:nvSpPr>
            <p:spPr bwMode="auto">
              <a:xfrm>
                <a:off x="1289221" y="4888706"/>
                <a:ext cx="325437" cy="146050"/>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Rectangle 19">
                <a:extLst>
                  <a:ext uri="{FF2B5EF4-FFF2-40B4-BE49-F238E27FC236}">
                    <a16:creationId xmlns:a16="http://schemas.microsoft.com/office/drawing/2014/main" id="{A38E3E00-36FB-493D-9F1B-5997D512CDAC}"/>
                  </a:ext>
                </a:extLst>
              </p:cNvPr>
              <p:cNvSpPr>
                <a:spLocks noChangeArrowheads="1"/>
              </p:cNvSpPr>
              <p:nvPr/>
            </p:nvSpPr>
            <p:spPr bwMode="auto">
              <a:xfrm>
                <a:off x="1682921" y="4452143"/>
                <a:ext cx="125412" cy="5826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Freeform 20">
                <a:extLst>
                  <a:ext uri="{FF2B5EF4-FFF2-40B4-BE49-F238E27FC236}">
                    <a16:creationId xmlns:a16="http://schemas.microsoft.com/office/drawing/2014/main" id="{22A091E3-B27F-4C1C-A35E-353B1792B9C1}"/>
                  </a:ext>
                </a:extLst>
              </p:cNvPr>
              <p:cNvSpPr>
                <a:spLocks/>
              </p:cNvSpPr>
              <p:nvPr/>
            </p:nvSpPr>
            <p:spPr bwMode="auto">
              <a:xfrm>
                <a:off x="1682921" y="4514056"/>
                <a:ext cx="125412" cy="520700"/>
              </a:xfrm>
              <a:custGeom>
                <a:avLst/>
                <a:gdLst>
                  <a:gd name="T0" fmla="*/ 0 w 79"/>
                  <a:gd name="T1" fmla="*/ 328 h 328"/>
                  <a:gd name="T2" fmla="*/ 79 w 79"/>
                  <a:gd name="T3" fmla="*/ 328 h 328"/>
                  <a:gd name="T4" fmla="*/ 79 w 79"/>
                  <a:gd name="T5" fmla="*/ 0 h 328"/>
                  <a:gd name="T6" fmla="*/ 0 w 79"/>
                  <a:gd name="T7" fmla="*/ 87 h 328"/>
                  <a:gd name="T8" fmla="*/ 0 w 79"/>
                  <a:gd name="T9" fmla="*/ 328 h 328"/>
                </a:gdLst>
                <a:ahLst/>
                <a:cxnLst>
                  <a:cxn ang="0">
                    <a:pos x="T0" y="T1"/>
                  </a:cxn>
                  <a:cxn ang="0">
                    <a:pos x="T2" y="T3"/>
                  </a:cxn>
                  <a:cxn ang="0">
                    <a:pos x="T4" y="T5"/>
                  </a:cxn>
                  <a:cxn ang="0">
                    <a:pos x="T6" y="T7"/>
                  </a:cxn>
                  <a:cxn ang="0">
                    <a:pos x="T8" y="T9"/>
                  </a:cxn>
                </a:cxnLst>
                <a:rect l="0" t="0" r="r" b="b"/>
                <a:pathLst>
                  <a:path w="79" h="328">
                    <a:moveTo>
                      <a:pt x="0" y="328"/>
                    </a:moveTo>
                    <a:lnTo>
                      <a:pt x="79" y="328"/>
                    </a:lnTo>
                    <a:lnTo>
                      <a:pt x="79" y="0"/>
                    </a:lnTo>
                    <a:lnTo>
                      <a:pt x="0" y="87"/>
                    </a:lnTo>
                    <a:lnTo>
                      <a:pt x="0" y="328"/>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Rectangle 21">
                <a:extLst>
                  <a:ext uri="{FF2B5EF4-FFF2-40B4-BE49-F238E27FC236}">
                    <a16:creationId xmlns:a16="http://schemas.microsoft.com/office/drawing/2014/main" id="{EE71E6E6-C2EE-4FE5-9537-7BCC22D47641}"/>
                  </a:ext>
                </a:extLst>
              </p:cNvPr>
              <p:cNvSpPr>
                <a:spLocks noChangeArrowheads="1"/>
              </p:cNvSpPr>
              <p:nvPr/>
            </p:nvSpPr>
            <p:spPr bwMode="auto">
              <a:xfrm>
                <a:off x="1292396" y="4499768"/>
                <a:ext cx="390525" cy="1270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Rectangle 22">
                <a:extLst>
                  <a:ext uri="{FF2B5EF4-FFF2-40B4-BE49-F238E27FC236}">
                    <a16:creationId xmlns:a16="http://schemas.microsoft.com/office/drawing/2014/main" id="{F55363A4-5883-4CBA-A9DF-71AB9A1A4499}"/>
                  </a:ext>
                </a:extLst>
              </p:cNvPr>
              <p:cNvSpPr>
                <a:spLocks noChangeArrowheads="1"/>
              </p:cNvSpPr>
              <p:nvPr/>
            </p:nvSpPr>
            <p:spPr bwMode="auto">
              <a:xfrm>
                <a:off x="1292396" y="4660106"/>
                <a:ext cx="390525" cy="1270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Rectangle 23">
                <a:extLst>
                  <a:ext uri="{FF2B5EF4-FFF2-40B4-BE49-F238E27FC236}">
                    <a16:creationId xmlns:a16="http://schemas.microsoft.com/office/drawing/2014/main" id="{8ABFFCD4-C75D-4075-9820-BB678CD20D50}"/>
                  </a:ext>
                </a:extLst>
              </p:cNvPr>
              <p:cNvSpPr>
                <a:spLocks noChangeArrowheads="1"/>
              </p:cNvSpPr>
              <p:nvPr/>
            </p:nvSpPr>
            <p:spPr bwMode="auto">
              <a:xfrm>
                <a:off x="1292396" y="4828381"/>
                <a:ext cx="390525" cy="1428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24">
                <a:extLst>
                  <a:ext uri="{FF2B5EF4-FFF2-40B4-BE49-F238E27FC236}">
                    <a16:creationId xmlns:a16="http://schemas.microsoft.com/office/drawing/2014/main" id="{9BE9C2D9-D07D-4ABC-A937-74BFB3157C4C}"/>
                  </a:ext>
                </a:extLst>
              </p:cNvPr>
              <p:cNvSpPr>
                <a:spLocks/>
              </p:cNvSpPr>
              <p:nvPr/>
            </p:nvSpPr>
            <p:spPr bwMode="auto">
              <a:xfrm>
                <a:off x="1332084" y="4526756"/>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Freeform 25">
                <a:extLst>
                  <a:ext uri="{FF2B5EF4-FFF2-40B4-BE49-F238E27FC236}">
                    <a16:creationId xmlns:a16="http://schemas.microsoft.com/office/drawing/2014/main" id="{E976C3C7-5211-40D7-82D6-9993AEE18FB1}"/>
                  </a:ext>
                </a:extLst>
              </p:cNvPr>
              <p:cNvSpPr>
                <a:spLocks/>
              </p:cNvSpPr>
              <p:nvPr/>
            </p:nvSpPr>
            <p:spPr bwMode="auto">
              <a:xfrm>
                <a:off x="1457496" y="4526756"/>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26">
                <a:extLst>
                  <a:ext uri="{FF2B5EF4-FFF2-40B4-BE49-F238E27FC236}">
                    <a16:creationId xmlns:a16="http://schemas.microsoft.com/office/drawing/2014/main" id="{99AF3517-3D57-4CD9-865F-185B4712C6F0}"/>
                  </a:ext>
                </a:extLst>
              </p:cNvPr>
              <p:cNvSpPr>
                <a:spLocks/>
              </p:cNvSpPr>
              <p:nvPr/>
            </p:nvSpPr>
            <p:spPr bwMode="auto">
              <a:xfrm>
                <a:off x="1581321" y="4526756"/>
                <a:ext cx="63500"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27">
                <a:extLst>
                  <a:ext uri="{FF2B5EF4-FFF2-40B4-BE49-F238E27FC236}">
                    <a16:creationId xmlns:a16="http://schemas.microsoft.com/office/drawing/2014/main" id="{365C2864-8749-4CE5-B6E1-A70341DA17AF}"/>
                  </a:ext>
                </a:extLst>
              </p:cNvPr>
              <p:cNvSpPr>
                <a:spLocks/>
              </p:cNvSpPr>
              <p:nvPr/>
            </p:nvSpPr>
            <p:spPr bwMode="auto">
              <a:xfrm>
                <a:off x="1332084" y="4695031"/>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Freeform 28">
                <a:extLst>
                  <a:ext uri="{FF2B5EF4-FFF2-40B4-BE49-F238E27FC236}">
                    <a16:creationId xmlns:a16="http://schemas.microsoft.com/office/drawing/2014/main" id="{59330360-5AFD-4B0C-B118-6247D23B4430}"/>
                  </a:ext>
                </a:extLst>
              </p:cNvPr>
              <p:cNvSpPr>
                <a:spLocks/>
              </p:cNvSpPr>
              <p:nvPr/>
            </p:nvSpPr>
            <p:spPr bwMode="auto">
              <a:xfrm>
                <a:off x="1457496" y="4695031"/>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Freeform 29">
                <a:extLst>
                  <a:ext uri="{FF2B5EF4-FFF2-40B4-BE49-F238E27FC236}">
                    <a16:creationId xmlns:a16="http://schemas.microsoft.com/office/drawing/2014/main" id="{CC4CE1EF-81DE-4A2E-9FAE-F54EFA37576D}"/>
                  </a:ext>
                </a:extLst>
              </p:cNvPr>
              <p:cNvSpPr>
                <a:spLocks/>
              </p:cNvSpPr>
              <p:nvPr/>
            </p:nvSpPr>
            <p:spPr bwMode="auto">
              <a:xfrm>
                <a:off x="1581321" y="4695031"/>
                <a:ext cx="63500"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Rectangle 30">
                <a:extLst>
                  <a:ext uri="{FF2B5EF4-FFF2-40B4-BE49-F238E27FC236}">
                    <a16:creationId xmlns:a16="http://schemas.microsoft.com/office/drawing/2014/main" id="{07368D83-CF57-4BE4-BF63-E36721508699}"/>
                  </a:ext>
                </a:extLst>
              </p:cNvPr>
              <p:cNvSpPr>
                <a:spLocks noChangeArrowheads="1"/>
              </p:cNvSpPr>
              <p:nvPr/>
            </p:nvSpPr>
            <p:spPr bwMode="auto">
              <a:xfrm>
                <a:off x="1690859" y="4433093"/>
                <a:ext cx="123825" cy="190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Rectangle 31">
                <a:extLst>
                  <a:ext uri="{FF2B5EF4-FFF2-40B4-BE49-F238E27FC236}">
                    <a16:creationId xmlns:a16="http://schemas.microsoft.com/office/drawing/2014/main" id="{D8012721-7727-4717-B756-25FBAB7D94E8}"/>
                  </a:ext>
                </a:extLst>
              </p:cNvPr>
              <p:cNvSpPr>
                <a:spLocks noChangeArrowheads="1"/>
              </p:cNvSpPr>
              <p:nvPr/>
            </p:nvSpPr>
            <p:spPr bwMode="auto">
              <a:xfrm>
                <a:off x="1536871" y="4918868"/>
                <a:ext cx="61912" cy="1158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Rectangle 32">
                <a:extLst>
                  <a:ext uri="{FF2B5EF4-FFF2-40B4-BE49-F238E27FC236}">
                    <a16:creationId xmlns:a16="http://schemas.microsoft.com/office/drawing/2014/main" id="{B7EFDC86-B3CB-407F-AFF7-4D9B88760F41}"/>
                  </a:ext>
                </a:extLst>
              </p:cNvPr>
              <p:cNvSpPr>
                <a:spLocks noChangeArrowheads="1"/>
              </p:cNvSpPr>
              <p:nvPr/>
            </p:nvSpPr>
            <p:spPr bwMode="auto">
              <a:xfrm>
                <a:off x="1397171" y="4956968"/>
                <a:ext cx="88900" cy="460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Rectangle 33">
                <a:extLst>
                  <a:ext uri="{FF2B5EF4-FFF2-40B4-BE49-F238E27FC236}">
                    <a16:creationId xmlns:a16="http://schemas.microsoft.com/office/drawing/2014/main" id="{EA841572-30B4-4606-ACDC-366BC21C53A2}"/>
                  </a:ext>
                </a:extLst>
              </p:cNvPr>
              <p:cNvSpPr>
                <a:spLocks noChangeArrowheads="1"/>
              </p:cNvSpPr>
              <p:nvPr/>
            </p:nvSpPr>
            <p:spPr bwMode="auto">
              <a:xfrm>
                <a:off x="1397171" y="4956968"/>
                <a:ext cx="88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Rectangle 34">
                <a:extLst>
                  <a:ext uri="{FF2B5EF4-FFF2-40B4-BE49-F238E27FC236}">
                    <a16:creationId xmlns:a16="http://schemas.microsoft.com/office/drawing/2014/main" id="{4A1B2F9A-81BA-4A57-A76C-9206B63BD3C9}"/>
                  </a:ext>
                </a:extLst>
              </p:cNvPr>
              <p:cNvSpPr>
                <a:spLocks noChangeArrowheads="1"/>
              </p:cNvSpPr>
              <p:nvPr/>
            </p:nvSpPr>
            <p:spPr bwMode="auto">
              <a:xfrm>
                <a:off x="1328909" y="4956968"/>
                <a:ext cx="73025" cy="460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Rectangle 35">
                <a:extLst>
                  <a:ext uri="{FF2B5EF4-FFF2-40B4-BE49-F238E27FC236}">
                    <a16:creationId xmlns:a16="http://schemas.microsoft.com/office/drawing/2014/main" id="{73078B0E-1732-4835-8AB6-D0A29C55D046}"/>
                  </a:ext>
                </a:extLst>
              </p:cNvPr>
              <p:cNvSpPr>
                <a:spLocks noChangeArrowheads="1"/>
              </p:cNvSpPr>
              <p:nvPr/>
            </p:nvSpPr>
            <p:spPr bwMode="auto">
              <a:xfrm>
                <a:off x="1328909" y="4956968"/>
                <a:ext cx="730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Freeform 36">
                <a:extLst>
                  <a:ext uri="{FF2B5EF4-FFF2-40B4-BE49-F238E27FC236}">
                    <a16:creationId xmlns:a16="http://schemas.microsoft.com/office/drawing/2014/main" id="{B6146F97-5BF5-4F1F-8B26-D53F897DD765}"/>
                  </a:ext>
                </a:extLst>
              </p:cNvPr>
              <p:cNvSpPr>
                <a:spLocks/>
              </p:cNvSpPr>
              <p:nvPr/>
            </p:nvSpPr>
            <p:spPr bwMode="auto">
              <a:xfrm>
                <a:off x="1263821" y="4888706"/>
                <a:ext cx="249237" cy="73025"/>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Freeform 37">
                <a:extLst>
                  <a:ext uri="{FF2B5EF4-FFF2-40B4-BE49-F238E27FC236}">
                    <a16:creationId xmlns:a16="http://schemas.microsoft.com/office/drawing/2014/main" id="{E794379E-2A90-4CA7-B17E-4C79B2341080}"/>
                  </a:ext>
                </a:extLst>
              </p:cNvPr>
              <p:cNvSpPr>
                <a:spLocks/>
              </p:cNvSpPr>
              <p:nvPr/>
            </p:nvSpPr>
            <p:spPr bwMode="auto">
              <a:xfrm>
                <a:off x="1263821" y="4888706"/>
                <a:ext cx="249237" cy="73025"/>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Rectangle 38">
                <a:extLst>
                  <a:ext uri="{FF2B5EF4-FFF2-40B4-BE49-F238E27FC236}">
                    <a16:creationId xmlns:a16="http://schemas.microsoft.com/office/drawing/2014/main" id="{3BB65262-7534-44A9-87FD-99C98EA6C12B}"/>
                  </a:ext>
                </a:extLst>
              </p:cNvPr>
              <p:cNvSpPr>
                <a:spLocks noChangeArrowheads="1"/>
              </p:cNvSpPr>
              <p:nvPr/>
            </p:nvSpPr>
            <p:spPr bwMode="auto">
              <a:xfrm>
                <a:off x="1454321" y="4937918"/>
                <a:ext cx="26987"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Rectangle 39">
                <a:extLst>
                  <a:ext uri="{FF2B5EF4-FFF2-40B4-BE49-F238E27FC236}">
                    <a16:creationId xmlns:a16="http://schemas.microsoft.com/office/drawing/2014/main" id="{38449401-2708-4561-916E-DA2986ACFCC2}"/>
                  </a:ext>
                </a:extLst>
              </p:cNvPr>
              <p:cNvSpPr>
                <a:spLocks noChangeArrowheads="1"/>
              </p:cNvSpPr>
              <p:nvPr/>
            </p:nvSpPr>
            <p:spPr bwMode="auto">
              <a:xfrm>
                <a:off x="14543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Rectangle 40">
                <a:extLst>
                  <a:ext uri="{FF2B5EF4-FFF2-40B4-BE49-F238E27FC236}">
                    <a16:creationId xmlns:a16="http://schemas.microsoft.com/office/drawing/2014/main" id="{C8F29E4B-583A-4E49-BDA6-530796212D7E}"/>
                  </a:ext>
                </a:extLst>
              </p:cNvPr>
              <p:cNvSpPr>
                <a:spLocks noChangeArrowheads="1"/>
              </p:cNvSpPr>
              <p:nvPr/>
            </p:nvSpPr>
            <p:spPr bwMode="auto">
              <a:xfrm>
                <a:off x="1390821" y="4937918"/>
                <a:ext cx="25400"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Rectangle 41">
                <a:extLst>
                  <a:ext uri="{FF2B5EF4-FFF2-40B4-BE49-F238E27FC236}">
                    <a16:creationId xmlns:a16="http://schemas.microsoft.com/office/drawing/2014/main" id="{9D4E8D8F-52BE-4C2A-B9EF-6C7345C89C2B}"/>
                  </a:ext>
                </a:extLst>
              </p:cNvPr>
              <p:cNvSpPr>
                <a:spLocks noChangeArrowheads="1"/>
              </p:cNvSpPr>
              <p:nvPr/>
            </p:nvSpPr>
            <p:spPr bwMode="auto">
              <a:xfrm>
                <a:off x="13908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Rectangle 42">
                <a:extLst>
                  <a:ext uri="{FF2B5EF4-FFF2-40B4-BE49-F238E27FC236}">
                    <a16:creationId xmlns:a16="http://schemas.microsoft.com/office/drawing/2014/main" id="{4A07038C-CFA3-44EC-B342-ED4543A43707}"/>
                  </a:ext>
                </a:extLst>
              </p:cNvPr>
              <p:cNvSpPr>
                <a:spLocks noChangeArrowheads="1"/>
              </p:cNvSpPr>
              <p:nvPr/>
            </p:nvSpPr>
            <p:spPr bwMode="auto">
              <a:xfrm>
                <a:off x="1327321" y="4937918"/>
                <a:ext cx="25400"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Rectangle 43">
                <a:extLst>
                  <a:ext uri="{FF2B5EF4-FFF2-40B4-BE49-F238E27FC236}">
                    <a16:creationId xmlns:a16="http://schemas.microsoft.com/office/drawing/2014/main" id="{526DD414-12A3-43B0-838D-8A044E64564E}"/>
                  </a:ext>
                </a:extLst>
              </p:cNvPr>
              <p:cNvSpPr>
                <a:spLocks noChangeArrowheads="1"/>
              </p:cNvSpPr>
              <p:nvPr/>
            </p:nvSpPr>
            <p:spPr bwMode="auto">
              <a:xfrm>
                <a:off x="13273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Rectangle 44">
                <a:extLst>
                  <a:ext uri="{FF2B5EF4-FFF2-40B4-BE49-F238E27FC236}">
                    <a16:creationId xmlns:a16="http://schemas.microsoft.com/office/drawing/2014/main" id="{EBBFF8D9-FED1-4DA7-835A-9403BE3A6236}"/>
                  </a:ext>
                </a:extLst>
              </p:cNvPr>
              <p:cNvSpPr>
                <a:spLocks noChangeArrowheads="1"/>
              </p:cNvSpPr>
              <p:nvPr/>
            </p:nvSpPr>
            <p:spPr bwMode="auto">
              <a:xfrm>
                <a:off x="1263821" y="4937918"/>
                <a:ext cx="26987"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Rectangle 45">
                <a:extLst>
                  <a:ext uri="{FF2B5EF4-FFF2-40B4-BE49-F238E27FC236}">
                    <a16:creationId xmlns:a16="http://schemas.microsoft.com/office/drawing/2014/main" id="{4ABB2F8E-8409-4E8B-881A-4F2C957176FF}"/>
                  </a:ext>
                </a:extLst>
              </p:cNvPr>
              <p:cNvSpPr>
                <a:spLocks noChangeArrowheads="1"/>
              </p:cNvSpPr>
              <p:nvPr/>
            </p:nvSpPr>
            <p:spPr bwMode="auto">
              <a:xfrm>
                <a:off x="12638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46">
                <a:extLst>
                  <a:ext uri="{FF2B5EF4-FFF2-40B4-BE49-F238E27FC236}">
                    <a16:creationId xmlns:a16="http://schemas.microsoft.com/office/drawing/2014/main" id="{AA50EA03-4B88-4B0B-9F05-83767DED7895}"/>
                  </a:ext>
                </a:extLst>
              </p:cNvPr>
              <p:cNvSpPr>
                <a:spLocks/>
              </p:cNvSpPr>
              <p:nvPr/>
            </p:nvSpPr>
            <p:spPr bwMode="auto">
              <a:xfrm>
                <a:off x="1263821" y="4888706"/>
                <a:ext cx="53975" cy="49212"/>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47">
                <a:extLst>
                  <a:ext uri="{FF2B5EF4-FFF2-40B4-BE49-F238E27FC236}">
                    <a16:creationId xmlns:a16="http://schemas.microsoft.com/office/drawing/2014/main" id="{210EF9AF-5AAA-480D-80DE-B089D0D25031}"/>
                  </a:ext>
                </a:extLst>
              </p:cNvPr>
              <p:cNvSpPr>
                <a:spLocks/>
              </p:cNvSpPr>
              <p:nvPr/>
            </p:nvSpPr>
            <p:spPr bwMode="auto">
              <a:xfrm>
                <a:off x="1263821" y="4888706"/>
                <a:ext cx="53975" cy="49212"/>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48">
                <a:extLst>
                  <a:ext uri="{FF2B5EF4-FFF2-40B4-BE49-F238E27FC236}">
                    <a16:creationId xmlns:a16="http://schemas.microsoft.com/office/drawing/2014/main" id="{A06D2C9C-D7F5-4A3E-B623-D9B8FB1D0289}"/>
                  </a:ext>
                </a:extLst>
              </p:cNvPr>
              <p:cNvSpPr>
                <a:spLocks/>
              </p:cNvSpPr>
              <p:nvPr/>
            </p:nvSpPr>
            <p:spPr bwMode="auto">
              <a:xfrm>
                <a:off x="1327321" y="4888706"/>
                <a:ext cx="55562" cy="49212"/>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49">
                <a:extLst>
                  <a:ext uri="{FF2B5EF4-FFF2-40B4-BE49-F238E27FC236}">
                    <a16:creationId xmlns:a16="http://schemas.microsoft.com/office/drawing/2014/main" id="{CF3BD73A-12FF-42C1-A74E-C8E5CDAA5595}"/>
                  </a:ext>
                </a:extLst>
              </p:cNvPr>
              <p:cNvSpPr>
                <a:spLocks/>
              </p:cNvSpPr>
              <p:nvPr/>
            </p:nvSpPr>
            <p:spPr bwMode="auto">
              <a:xfrm>
                <a:off x="1327321" y="4888706"/>
                <a:ext cx="55562" cy="49212"/>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50">
                <a:extLst>
                  <a:ext uri="{FF2B5EF4-FFF2-40B4-BE49-F238E27FC236}">
                    <a16:creationId xmlns:a16="http://schemas.microsoft.com/office/drawing/2014/main" id="{2DF973F2-7FCF-47D5-A9D9-52C7062AB1FC}"/>
                  </a:ext>
                </a:extLst>
              </p:cNvPr>
              <p:cNvSpPr>
                <a:spLocks/>
              </p:cNvSpPr>
              <p:nvPr/>
            </p:nvSpPr>
            <p:spPr bwMode="auto">
              <a:xfrm>
                <a:off x="13908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51">
                <a:extLst>
                  <a:ext uri="{FF2B5EF4-FFF2-40B4-BE49-F238E27FC236}">
                    <a16:creationId xmlns:a16="http://schemas.microsoft.com/office/drawing/2014/main" id="{989F5DEA-95D1-40D6-8A72-BDD3DD8B39CC}"/>
                  </a:ext>
                </a:extLst>
              </p:cNvPr>
              <p:cNvSpPr>
                <a:spLocks/>
              </p:cNvSpPr>
              <p:nvPr/>
            </p:nvSpPr>
            <p:spPr bwMode="auto">
              <a:xfrm>
                <a:off x="13908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52">
                <a:extLst>
                  <a:ext uri="{FF2B5EF4-FFF2-40B4-BE49-F238E27FC236}">
                    <a16:creationId xmlns:a16="http://schemas.microsoft.com/office/drawing/2014/main" id="{703B174A-2DA6-4C75-81A8-49B2529F9A23}"/>
                  </a:ext>
                </a:extLst>
              </p:cNvPr>
              <p:cNvSpPr>
                <a:spLocks/>
              </p:cNvSpPr>
              <p:nvPr/>
            </p:nvSpPr>
            <p:spPr bwMode="auto">
              <a:xfrm>
                <a:off x="14543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53">
                <a:extLst>
                  <a:ext uri="{FF2B5EF4-FFF2-40B4-BE49-F238E27FC236}">
                    <a16:creationId xmlns:a16="http://schemas.microsoft.com/office/drawing/2014/main" id="{BCC486A2-042E-4861-B503-1759F3ED5BE6}"/>
                  </a:ext>
                </a:extLst>
              </p:cNvPr>
              <p:cNvSpPr>
                <a:spLocks/>
              </p:cNvSpPr>
              <p:nvPr/>
            </p:nvSpPr>
            <p:spPr bwMode="auto">
              <a:xfrm>
                <a:off x="14543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Rectangle 54">
                <a:extLst>
                  <a:ext uri="{FF2B5EF4-FFF2-40B4-BE49-F238E27FC236}">
                    <a16:creationId xmlns:a16="http://schemas.microsoft.com/office/drawing/2014/main" id="{D24B7C97-75BA-489C-8172-A73B109C6C3E}"/>
                  </a:ext>
                </a:extLst>
              </p:cNvPr>
              <p:cNvSpPr>
                <a:spLocks noChangeArrowheads="1"/>
              </p:cNvSpPr>
              <p:nvPr/>
            </p:nvSpPr>
            <p:spPr bwMode="auto">
              <a:xfrm>
                <a:off x="2100434" y="4002881"/>
                <a:ext cx="200025" cy="103187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55">
                <a:extLst>
                  <a:ext uri="{FF2B5EF4-FFF2-40B4-BE49-F238E27FC236}">
                    <a16:creationId xmlns:a16="http://schemas.microsoft.com/office/drawing/2014/main" id="{CFDD9CEE-D4BF-464F-AF46-ADB3C03542DB}"/>
                  </a:ext>
                </a:extLst>
              </p:cNvPr>
              <p:cNvSpPr>
                <a:spLocks/>
              </p:cNvSpPr>
              <p:nvPr/>
            </p:nvSpPr>
            <p:spPr bwMode="auto">
              <a:xfrm>
                <a:off x="1755946" y="4002881"/>
                <a:ext cx="344487" cy="1031875"/>
              </a:xfrm>
              <a:custGeom>
                <a:avLst/>
                <a:gdLst>
                  <a:gd name="T0" fmla="*/ 217 w 217"/>
                  <a:gd name="T1" fmla="*/ 623 h 650"/>
                  <a:gd name="T2" fmla="*/ 217 w 217"/>
                  <a:gd name="T3" fmla="*/ 0 h 650"/>
                  <a:gd name="T4" fmla="*/ 0 w 217"/>
                  <a:gd name="T5" fmla="*/ 0 h 650"/>
                  <a:gd name="T6" fmla="*/ 0 w 217"/>
                  <a:gd name="T7" fmla="*/ 623 h 650"/>
                  <a:gd name="T8" fmla="*/ 0 w 217"/>
                  <a:gd name="T9" fmla="*/ 629 h 650"/>
                  <a:gd name="T10" fmla="*/ 0 w 217"/>
                  <a:gd name="T11" fmla="*/ 650 h 650"/>
                  <a:gd name="T12" fmla="*/ 217 w 217"/>
                  <a:gd name="T13" fmla="*/ 650 h 650"/>
                  <a:gd name="T14" fmla="*/ 217 w 217"/>
                  <a:gd name="T15" fmla="*/ 623 h 650"/>
                  <a:gd name="T16" fmla="*/ 217 w 217"/>
                  <a:gd name="T17" fmla="*/ 62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650">
                    <a:moveTo>
                      <a:pt x="217" y="623"/>
                    </a:moveTo>
                    <a:lnTo>
                      <a:pt x="217" y="0"/>
                    </a:lnTo>
                    <a:lnTo>
                      <a:pt x="0" y="0"/>
                    </a:lnTo>
                    <a:lnTo>
                      <a:pt x="0" y="623"/>
                    </a:lnTo>
                    <a:lnTo>
                      <a:pt x="0" y="629"/>
                    </a:lnTo>
                    <a:lnTo>
                      <a:pt x="0" y="650"/>
                    </a:lnTo>
                    <a:lnTo>
                      <a:pt x="217" y="650"/>
                    </a:lnTo>
                    <a:lnTo>
                      <a:pt x="217" y="623"/>
                    </a:lnTo>
                    <a:lnTo>
                      <a:pt x="217" y="62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Rectangle 56">
                <a:extLst>
                  <a:ext uri="{FF2B5EF4-FFF2-40B4-BE49-F238E27FC236}">
                    <a16:creationId xmlns:a16="http://schemas.microsoft.com/office/drawing/2014/main" id="{BA1131FB-CFC6-4087-AA9A-245180412AFA}"/>
                  </a:ext>
                </a:extLst>
              </p:cNvPr>
              <p:cNvSpPr>
                <a:spLocks noChangeArrowheads="1"/>
              </p:cNvSpPr>
              <p:nvPr/>
            </p:nvSpPr>
            <p:spPr bwMode="auto">
              <a:xfrm>
                <a:off x="1940096" y="431879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Rectangle 57">
                <a:extLst>
                  <a:ext uri="{FF2B5EF4-FFF2-40B4-BE49-F238E27FC236}">
                    <a16:creationId xmlns:a16="http://schemas.microsoft.com/office/drawing/2014/main" id="{32E8C23B-429D-4CC9-BE86-A53FA4FF0BC2}"/>
                  </a:ext>
                </a:extLst>
              </p:cNvPr>
              <p:cNvSpPr>
                <a:spLocks noChangeArrowheads="1"/>
              </p:cNvSpPr>
              <p:nvPr/>
            </p:nvSpPr>
            <p:spPr bwMode="auto">
              <a:xfrm>
                <a:off x="1867071" y="431879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Rectangle 58">
                <a:extLst>
                  <a:ext uri="{FF2B5EF4-FFF2-40B4-BE49-F238E27FC236}">
                    <a16:creationId xmlns:a16="http://schemas.microsoft.com/office/drawing/2014/main" id="{4F5FE721-5735-4209-B5C1-CCA751D1BE96}"/>
                  </a:ext>
                </a:extLst>
              </p:cNvPr>
              <p:cNvSpPr>
                <a:spLocks noChangeArrowheads="1"/>
              </p:cNvSpPr>
              <p:nvPr/>
            </p:nvSpPr>
            <p:spPr bwMode="auto">
              <a:xfrm>
                <a:off x="2013121" y="4318793"/>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Rectangle 59">
                <a:extLst>
                  <a:ext uri="{FF2B5EF4-FFF2-40B4-BE49-F238E27FC236}">
                    <a16:creationId xmlns:a16="http://schemas.microsoft.com/office/drawing/2014/main" id="{D5882CED-B5E0-4650-B0D4-CDC55920320C}"/>
                  </a:ext>
                </a:extLst>
              </p:cNvPr>
              <p:cNvSpPr>
                <a:spLocks noChangeArrowheads="1"/>
              </p:cNvSpPr>
              <p:nvPr/>
            </p:nvSpPr>
            <p:spPr bwMode="auto">
              <a:xfrm>
                <a:off x="2013121" y="4318793"/>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60">
                <a:extLst>
                  <a:ext uri="{FF2B5EF4-FFF2-40B4-BE49-F238E27FC236}">
                    <a16:creationId xmlns:a16="http://schemas.microsoft.com/office/drawing/2014/main" id="{5F5277CF-77A4-4BF7-808E-D0DE369E2330}"/>
                  </a:ext>
                </a:extLst>
              </p:cNvPr>
              <p:cNvSpPr>
                <a:spLocks/>
              </p:cNvSpPr>
              <p:nvPr/>
            </p:nvSpPr>
            <p:spPr bwMode="auto">
              <a:xfrm>
                <a:off x="1794046" y="3886993"/>
                <a:ext cx="322262" cy="115887"/>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61">
                <a:extLst>
                  <a:ext uri="{FF2B5EF4-FFF2-40B4-BE49-F238E27FC236}">
                    <a16:creationId xmlns:a16="http://schemas.microsoft.com/office/drawing/2014/main" id="{D68C138F-A293-4342-AA49-4274B423B1AC}"/>
                  </a:ext>
                </a:extLst>
              </p:cNvPr>
              <p:cNvSpPr>
                <a:spLocks/>
              </p:cNvSpPr>
              <p:nvPr/>
            </p:nvSpPr>
            <p:spPr bwMode="auto">
              <a:xfrm>
                <a:off x="2116309" y="3886993"/>
                <a:ext cx="134937" cy="115887"/>
              </a:xfrm>
              <a:custGeom>
                <a:avLst/>
                <a:gdLst>
                  <a:gd name="T0" fmla="*/ 0 w 85"/>
                  <a:gd name="T1" fmla="*/ 0 h 73"/>
                  <a:gd name="T2" fmla="*/ 40 w 85"/>
                  <a:gd name="T3" fmla="*/ 0 h 73"/>
                  <a:gd name="T4" fmla="*/ 85 w 85"/>
                  <a:gd name="T5" fmla="*/ 73 h 73"/>
                  <a:gd name="T6" fmla="*/ 0 w 85"/>
                  <a:gd name="T7" fmla="*/ 73 h 73"/>
                  <a:gd name="T8" fmla="*/ 0 w 85"/>
                  <a:gd name="T9" fmla="*/ 0 h 73"/>
                </a:gdLst>
                <a:ahLst/>
                <a:cxnLst>
                  <a:cxn ang="0">
                    <a:pos x="T0" y="T1"/>
                  </a:cxn>
                  <a:cxn ang="0">
                    <a:pos x="T2" y="T3"/>
                  </a:cxn>
                  <a:cxn ang="0">
                    <a:pos x="T4" y="T5"/>
                  </a:cxn>
                  <a:cxn ang="0">
                    <a:pos x="T6" y="T7"/>
                  </a:cxn>
                  <a:cxn ang="0">
                    <a:pos x="T8" y="T9"/>
                  </a:cxn>
                </a:cxnLst>
                <a:rect l="0" t="0" r="r" b="b"/>
                <a:pathLst>
                  <a:path w="85" h="73">
                    <a:moveTo>
                      <a:pt x="0" y="0"/>
                    </a:moveTo>
                    <a:lnTo>
                      <a:pt x="40" y="0"/>
                    </a:lnTo>
                    <a:lnTo>
                      <a:pt x="85" y="73"/>
                    </a:lnTo>
                    <a:lnTo>
                      <a:pt x="0" y="73"/>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62">
                <a:extLst>
                  <a:ext uri="{FF2B5EF4-FFF2-40B4-BE49-F238E27FC236}">
                    <a16:creationId xmlns:a16="http://schemas.microsoft.com/office/drawing/2014/main" id="{161C5EFA-E30D-4257-A125-AB05C60A920E}"/>
                  </a:ext>
                </a:extLst>
              </p:cNvPr>
              <p:cNvSpPr>
                <a:spLocks/>
              </p:cNvSpPr>
              <p:nvPr/>
            </p:nvSpPr>
            <p:spPr bwMode="auto">
              <a:xfrm>
                <a:off x="1730546" y="4002881"/>
                <a:ext cx="381000" cy="63500"/>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63">
                <a:extLst>
                  <a:ext uri="{FF2B5EF4-FFF2-40B4-BE49-F238E27FC236}">
                    <a16:creationId xmlns:a16="http://schemas.microsoft.com/office/drawing/2014/main" id="{B8F01C24-3161-44C1-9047-ABBA58BBC7C9}"/>
                  </a:ext>
                </a:extLst>
              </p:cNvPr>
              <p:cNvSpPr>
                <a:spLocks/>
              </p:cNvSpPr>
              <p:nvPr/>
            </p:nvSpPr>
            <p:spPr bwMode="auto">
              <a:xfrm>
                <a:off x="2113134" y="4002881"/>
                <a:ext cx="207962" cy="63500"/>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64">
                <a:extLst>
                  <a:ext uri="{FF2B5EF4-FFF2-40B4-BE49-F238E27FC236}">
                    <a16:creationId xmlns:a16="http://schemas.microsoft.com/office/drawing/2014/main" id="{27738525-2694-49D7-8B6D-5EB9FC8A9DFE}"/>
                  </a:ext>
                </a:extLst>
              </p:cNvPr>
              <p:cNvSpPr>
                <a:spLocks/>
              </p:cNvSpPr>
              <p:nvPr/>
            </p:nvSpPr>
            <p:spPr bwMode="auto">
              <a:xfrm>
                <a:off x="1794046" y="4066381"/>
                <a:ext cx="49212"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65">
                <a:extLst>
                  <a:ext uri="{FF2B5EF4-FFF2-40B4-BE49-F238E27FC236}">
                    <a16:creationId xmlns:a16="http://schemas.microsoft.com/office/drawing/2014/main" id="{6C9FDCA1-1C8B-44DB-B2F2-56778156C750}"/>
                  </a:ext>
                </a:extLst>
              </p:cNvPr>
              <p:cNvSpPr>
                <a:spLocks/>
              </p:cNvSpPr>
              <p:nvPr/>
            </p:nvSpPr>
            <p:spPr bwMode="auto">
              <a:xfrm>
                <a:off x="1867071" y="4066381"/>
                <a:ext cx="49212"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Freeform 66">
                <a:extLst>
                  <a:ext uri="{FF2B5EF4-FFF2-40B4-BE49-F238E27FC236}">
                    <a16:creationId xmlns:a16="http://schemas.microsoft.com/office/drawing/2014/main" id="{553554A0-AA7D-4318-8D1B-FC4F6DC000B7}"/>
                  </a:ext>
                </a:extLst>
              </p:cNvPr>
              <p:cNvSpPr>
                <a:spLocks/>
              </p:cNvSpPr>
              <p:nvPr/>
            </p:nvSpPr>
            <p:spPr bwMode="auto">
              <a:xfrm>
                <a:off x="1940096" y="4066381"/>
                <a:ext cx="49212"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Freeform 67">
                <a:extLst>
                  <a:ext uri="{FF2B5EF4-FFF2-40B4-BE49-F238E27FC236}">
                    <a16:creationId xmlns:a16="http://schemas.microsoft.com/office/drawing/2014/main" id="{286D4866-A13F-4EA4-AA12-E8DF8070C492}"/>
                  </a:ext>
                </a:extLst>
              </p:cNvPr>
              <p:cNvSpPr>
                <a:spLocks/>
              </p:cNvSpPr>
              <p:nvPr/>
            </p:nvSpPr>
            <p:spPr bwMode="auto">
              <a:xfrm>
                <a:off x="2013121" y="4066381"/>
                <a:ext cx="50800"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68">
                <a:extLst>
                  <a:ext uri="{FF2B5EF4-FFF2-40B4-BE49-F238E27FC236}">
                    <a16:creationId xmlns:a16="http://schemas.microsoft.com/office/drawing/2014/main" id="{E5858362-A760-49C0-B6D9-7A1A3AAC6B60}"/>
                  </a:ext>
                </a:extLst>
              </p:cNvPr>
              <p:cNvSpPr>
                <a:spLocks noChangeArrowheads="1"/>
              </p:cNvSpPr>
              <p:nvPr/>
            </p:nvSpPr>
            <p:spPr bwMode="auto">
              <a:xfrm>
                <a:off x="1867071" y="4402931"/>
                <a:ext cx="49212"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Rectangle 69">
                <a:extLst>
                  <a:ext uri="{FF2B5EF4-FFF2-40B4-BE49-F238E27FC236}">
                    <a16:creationId xmlns:a16="http://schemas.microsoft.com/office/drawing/2014/main" id="{C375E586-A891-4270-8DEC-3691D730FA63}"/>
                  </a:ext>
                </a:extLst>
              </p:cNvPr>
              <p:cNvSpPr>
                <a:spLocks noChangeArrowheads="1"/>
              </p:cNvSpPr>
              <p:nvPr/>
            </p:nvSpPr>
            <p:spPr bwMode="auto">
              <a:xfrm>
                <a:off x="1940096" y="4402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Rectangle 70">
                <a:extLst>
                  <a:ext uri="{FF2B5EF4-FFF2-40B4-BE49-F238E27FC236}">
                    <a16:creationId xmlns:a16="http://schemas.microsoft.com/office/drawing/2014/main" id="{BF4BFD65-4932-45F7-8011-4683BF417C56}"/>
                  </a:ext>
                </a:extLst>
              </p:cNvPr>
              <p:cNvSpPr>
                <a:spLocks noChangeArrowheads="1"/>
              </p:cNvSpPr>
              <p:nvPr/>
            </p:nvSpPr>
            <p:spPr bwMode="auto">
              <a:xfrm>
                <a:off x="2013121" y="4402931"/>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Rectangle 71">
                <a:extLst>
                  <a:ext uri="{FF2B5EF4-FFF2-40B4-BE49-F238E27FC236}">
                    <a16:creationId xmlns:a16="http://schemas.microsoft.com/office/drawing/2014/main" id="{79571662-A5DE-4A2F-A3C5-7C3D0E847258}"/>
                  </a:ext>
                </a:extLst>
              </p:cNvPr>
              <p:cNvSpPr>
                <a:spLocks noChangeArrowheads="1"/>
              </p:cNvSpPr>
              <p:nvPr/>
            </p:nvSpPr>
            <p:spPr bwMode="auto">
              <a:xfrm>
                <a:off x="2013121" y="4402931"/>
                <a:ext cx="50800"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Rectangle 72">
                <a:extLst>
                  <a:ext uri="{FF2B5EF4-FFF2-40B4-BE49-F238E27FC236}">
                    <a16:creationId xmlns:a16="http://schemas.microsoft.com/office/drawing/2014/main" id="{592749C6-DFF8-45EE-B09E-7DA6696D8512}"/>
                  </a:ext>
                </a:extLst>
              </p:cNvPr>
              <p:cNvSpPr>
                <a:spLocks noChangeArrowheads="1"/>
              </p:cNvSpPr>
              <p:nvPr/>
            </p:nvSpPr>
            <p:spPr bwMode="auto">
              <a:xfrm>
                <a:off x="1867071" y="4487068"/>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Rectangle 73">
                <a:extLst>
                  <a:ext uri="{FF2B5EF4-FFF2-40B4-BE49-F238E27FC236}">
                    <a16:creationId xmlns:a16="http://schemas.microsoft.com/office/drawing/2014/main" id="{6FA29CFC-43F6-4556-BD43-4D5CF50EBCC5}"/>
                  </a:ext>
                </a:extLst>
              </p:cNvPr>
              <p:cNvSpPr>
                <a:spLocks noChangeArrowheads="1"/>
              </p:cNvSpPr>
              <p:nvPr/>
            </p:nvSpPr>
            <p:spPr bwMode="auto">
              <a:xfrm>
                <a:off x="1940096" y="4487068"/>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Rectangle 74">
                <a:extLst>
                  <a:ext uri="{FF2B5EF4-FFF2-40B4-BE49-F238E27FC236}">
                    <a16:creationId xmlns:a16="http://schemas.microsoft.com/office/drawing/2014/main" id="{33029D82-174D-4485-BCB4-5017D51963DA}"/>
                  </a:ext>
                </a:extLst>
              </p:cNvPr>
              <p:cNvSpPr>
                <a:spLocks noChangeArrowheads="1"/>
              </p:cNvSpPr>
              <p:nvPr/>
            </p:nvSpPr>
            <p:spPr bwMode="auto">
              <a:xfrm>
                <a:off x="2013121" y="4487068"/>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Rectangle 75">
                <a:extLst>
                  <a:ext uri="{FF2B5EF4-FFF2-40B4-BE49-F238E27FC236}">
                    <a16:creationId xmlns:a16="http://schemas.microsoft.com/office/drawing/2014/main" id="{ECF006D5-0324-479D-92A7-A5D51C810805}"/>
                  </a:ext>
                </a:extLst>
              </p:cNvPr>
              <p:cNvSpPr>
                <a:spLocks noChangeArrowheads="1"/>
              </p:cNvSpPr>
              <p:nvPr/>
            </p:nvSpPr>
            <p:spPr bwMode="auto">
              <a:xfrm>
                <a:off x="2013121" y="4487068"/>
                <a:ext cx="50800"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Rectangle 76">
                <a:extLst>
                  <a:ext uri="{FF2B5EF4-FFF2-40B4-BE49-F238E27FC236}">
                    <a16:creationId xmlns:a16="http://schemas.microsoft.com/office/drawing/2014/main" id="{FD655145-C64B-41D8-9BD0-E5343259B463}"/>
                  </a:ext>
                </a:extLst>
              </p:cNvPr>
              <p:cNvSpPr>
                <a:spLocks noChangeArrowheads="1"/>
              </p:cNvSpPr>
              <p:nvPr/>
            </p:nvSpPr>
            <p:spPr bwMode="auto">
              <a:xfrm>
                <a:off x="1867071" y="4571206"/>
                <a:ext cx="49212"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Rectangle 77">
                <a:extLst>
                  <a:ext uri="{FF2B5EF4-FFF2-40B4-BE49-F238E27FC236}">
                    <a16:creationId xmlns:a16="http://schemas.microsoft.com/office/drawing/2014/main" id="{AEB32A2A-44C5-47FC-92F8-A2DF421F394E}"/>
                  </a:ext>
                </a:extLst>
              </p:cNvPr>
              <p:cNvSpPr>
                <a:spLocks noChangeArrowheads="1"/>
              </p:cNvSpPr>
              <p:nvPr/>
            </p:nvSpPr>
            <p:spPr bwMode="auto">
              <a:xfrm>
                <a:off x="1940096" y="4571206"/>
                <a:ext cx="49212" cy="508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Rectangle 78">
                <a:extLst>
                  <a:ext uri="{FF2B5EF4-FFF2-40B4-BE49-F238E27FC236}">
                    <a16:creationId xmlns:a16="http://schemas.microsoft.com/office/drawing/2014/main" id="{6A503203-31AF-49A2-81AD-360E74C04CCA}"/>
                  </a:ext>
                </a:extLst>
              </p:cNvPr>
              <p:cNvSpPr>
                <a:spLocks noChangeArrowheads="1"/>
              </p:cNvSpPr>
              <p:nvPr/>
            </p:nvSpPr>
            <p:spPr bwMode="auto">
              <a:xfrm>
                <a:off x="2013121" y="4571206"/>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Rectangle 79">
                <a:extLst>
                  <a:ext uri="{FF2B5EF4-FFF2-40B4-BE49-F238E27FC236}">
                    <a16:creationId xmlns:a16="http://schemas.microsoft.com/office/drawing/2014/main" id="{5B9F56E7-CAB8-4A07-A2C5-332F3BBB243D}"/>
                  </a:ext>
                </a:extLst>
              </p:cNvPr>
              <p:cNvSpPr>
                <a:spLocks noChangeArrowheads="1"/>
              </p:cNvSpPr>
              <p:nvPr/>
            </p:nvSpPr>
            <p:spPr bwMode="auto">
              <a:xfrm>
                <a:off x="2013121" y="4571206"/>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ectangle 80">
                <a:extLst>
                  <a:ext uri="{FF2B5EF4-FFF2-40B4-BE49-F238E27FC236}">
                    <a16:creationId xmlns:a16="http://schemas.microsoft.com/office/drawing/2014/main" id="{151F6898-E13E-455B-BA58-77AEB5BCD5C8}"/>
                  </a:ext>
                </a:extLst>
              </p:cNvPr>
              <p:cNvSpPr>
                <a:spLocks noChangeArrowheads="1"/>
              </p:cNvSpPr>
              <p:nvPr/>
            </p:nvSpPr>
            <p:spPr bwMode="auto">
              <a:xfrm>
                <a:off x="1867071" y="4656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Rectangle 81">
                <a:extLst>
                  <a:ext uri="{FF2B5EF4-FFF2-40B4-BE49-F238E27FC236}">
                    <a16:creationId xmlns:a16="http://schemas.microsoft.com/office/drawing/2014/main" id="{77483DE5-17C6-4B0B-9A4A-FF29DC8C806F}"/>
                  </a:ext>
                </a:extLst>
              </p:cNvPr>
              <p:cNvSpPr>
                <a:spLocks noChangeArrowheads="1"/>
              </p:cNvSpPr>
              <p:nvPr/>
            </p:nvSpPr>
            <p:spPr bwMode="auto">
              <a:xfrm>
                <a:off x="1940096" y="4656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Rectangle 82">
                <a:extLst>
                  <a:ext uri="{FF2B5EF4-FFF2-40B4-BE49-F238E27FC236}">
                    <a16:creationId xmlns:a16="http://schemas.microsoft.com/office/drawing/2014/main" id="{27D63194-B4BA-47D8-842B-BF375D5148D0}"/>
                  </a:ext>
                </a:extLst>
              </p:cNvPr>
              <p:cNvSpPr>
                <a:spLocks noChangeArrowheads="1"/>
              </p:cNvSpPr>
              <p:nvPr/>
            </p:nvSpPr>
            <p:spPr bwMode="auto">
              <a:xfrm>
                <a:off x="2013121" y="4656931"/>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Rectangle 83">
                <a:extLst>
                  <a:ext uri="{FF2B5EF4-FFF2-40B4-BE49-F238E27FC236}">
                    <a16:creationId xmlns:a16="http://schemas.microsoft.com/office/drawing/2014/main" id="{C62232CA-910D-413F-9121-F66B3EDB29AC}"/>
                  </a:ext>
                </a:extLst>
              </p:cNvPr>
              <p:cNvSpPr>
                <a:spLocks noChangeArrowheads="1"/>
              </p:cNvSpPr>
              <p:nvPr/>
            </p:nvSpPr>
            <p:spPr bwMode="auto">
              <a:xfrm>
                <a:off x="2013121" y="4656931"/>
                <a:ext cx="50800"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Rectangle 84">
                <a:extLst>
                  <a:ext uri="{FF2B5EF4-FFF2-40B4-BE49-F238E27FC236}">
                    <a16:creationId xmlns:a16="http://schemas.microsoft.com/office/drawing/2014/main" id="{50860E98-7489-44F9-8A22-B4490A199A56}"/>
                  </a:ext>
                </a:extLst>
              </p:cNvPr>
              <p:cNvSpPr>
                <a:spLocks noChangeArrowheads="1"/>
              </p:cNvSpPr>
              <p:nvPr/>
            </p:nvSpPr>
            <p:spPr bwMode="auto">
              <a:xfrm>
                <a:off x="1867071" y="4739481"/>
                <a:ext cx="49212" cy="508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Rectangle 85">
                <a:extLst>
                  <a:ext uri="{FF2B5EF4-FFF2-40B4-BE49-F238E27FC236}">
                    <a16:creationId xmlns:a16="http://schemas.microsoft.com/office/drawing/2014/main" id="{C77F784E-FA52-4071-B644-2FBFB9B8A672}"/>
                  </a:ext>
                </a:extLst>
              </p:cNvPr>
              <p:cNvSpPr>
                <a:spLocks noChangeArrowheads="1"/>
              </p:cNvSpPr>
              <p:nvPr/>
            </p:nvSpPr>
            <p:spPr bwMode="auto">
              <a:xfrm>
                <a:off x="1940096" y="4739481"/>
                <a:ext cx="49212"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6" name="Rectangle 86">
                <a:extLst>
                  <a:ext uri="{FF2B5EF4-FFF2-40B4-BE49-F238E27FC236}">
                    <a16:creationId xmlns:a16="http://schemas.microsoft.com/office/drawing/2014/main" id="{4F40495D-588B-426F-BB85-78765BAC03A8}"/>
                  </a:ext>
                </a:extLst>
              </p:cNvPr>
              <p:cNvSpPr>
                <a:spLocks noChangeArrowheads="1"/>
              </p:cNvSpPr>
              <p:nvPr/>
            </p:nvSpPr>
            <p:spPr bwMode="auto">
              <a:xfrm>
                <a:off x="2013121" y="4739481"/>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Rectangle 87">
                <a:extLst>
                  <a:ext uri="{FF2B5EF4-FFF2-40B4-BE49-F238E27FC236}">
                    <a16:creationId xmlns:a16="http://schemas.microsoft.com/office/drawing/2014/main" id="{94E7EF85-8C66-4980-B228-161BA8C4C641}"/>
                  </a:ext>
                </a:extLst>
              </p:cNvPr>
              <p:cNvSpPr>
                <a:spLocks noChangeArrowheads="1"/>
              </p:cNvSpPr>
              <p:nvPr/>
            </p:nvSpPr>
            <p:spPr bwMode="auto">
              <a:xfrm>
                <a:off x="2013121" y="4739481"/>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Rectangle 88">
                <a:extLst>
                  <a:ext uri="{FF2B5EF4-FFF2-40B4-BE49-F238E27FC236}">
                    <a16:creationId xmlns:a16="http://schemas.microsoft.com/office/drawing/2014/main" id="{CE5C4FCF-A23A-489E-A8D1-F4FC286C255C}"/>
                  </a:ext>
                </a:extLst>
              </p:cNvPr>
              <p:cNvSpPr>
                <a:spLocks noChangeArrowheads="1"/>
              </p:cNvSpPr>
              <p:nvPr/>
            </p:nvSpPr>
            <p:spPr bwMode="auto">
              <a:xfrm>
                <a:off x="1794046" y="4318793"/>
                <a:ext cx="49212"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Rectangle 89">
                <a:extLst>
                  <a:ext uri="{FF2B5EF4-FFF2-40B4-BE49-F238E27FC236}">
                    <a16:creationId xmlns:a16="http://schemas.microsoft.com/office/drawing/2014/main" id="{99B1F0F9-F7B2-42C6-A5CD-C130CE374798}"/>
                  </a:ext>
                </a:extLst>
              </p:cNvPr>
              <p:cNvSpPr>
                <a:spLocks noChangeArrowheads="1"/>
              </p:cNvSpPr>
              <p:nvPr/>
            </p:nvSpPr>
            <p:spPr bwMode="auto">
              <a:xfrm>
                <a:off x="1794046" y="4402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Rectangle 90">
                <a:extLst>
                  <a:ext uri="{FF2B5EF4-FFF2-40B4-BE49-F238E27FC236}">
                    <a16:creationId xmlns:a16="http://schemas.microsoft.com/office/drawing/2014/main" id="{880B425B-F758-4AB2-9C7C-A848460A8127}"/>
                  </a:ext>
                </a:extLst>
              </p:cNvPr>
              <p:cNvSpPr>
                <a:spLocks noChangeArrowheads="1"/>
              </p:cNvSpPr>
              <p:nvPr/>
            </p:nvSpPr>
            <p:spPr bwMode="auto">
              <a:xfrm>
                <a:off x="1794046" y="4487068"/>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Rectangle 91">
                <a:extLst>
                  <a:ext uri="{FF2B5EF4-FFF2-40B4-BE49-F238E27FC236}">
                    <a16:creationId xmlns:a16="http://schemas.microsoft.com/office/drawing/2014/main" id="{1C96AA3E-53E8-4432-9B5C-544E1A272536}"/>
                  </a:ext>
                </a:extLst>
              </p:cNvPr>
              <p:cNvSpPr>
                <a:spLocks noChangeArrowheads="1"/>
              </p:cNvSpPr>
              <p:nvPr/>
            </p:nvSpPr>
            <p:spPr bwMode="auto">
              <a:xfrm>
                <a:off x="1794046" y="4571206"/>
                <a:ext cx="49212"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Rectangle 92">
                <a:extLst>
                  <a:ext uri="{FF2B5EF4-FFF2-40B4-BE49-F238E27FC236}">
                    <a16:creationId xmlns:a16="http://schemas.microsoft.com/office/drawing/2014/main" id="{E24CF114-B3F3-4B3A-96CD-D9C8AB32E7C5}"/>
                  </a:ext>
                </a:extLst>
              </p:cNvPr>
              <p:cNvSpPr>
                <a:spLocks noChangeArrowheads="1"/>
              </p:cNvSpPr>
              <p:nvPr/>
            </p:nvSpPr>
            <p:spPr bwMode="auto">
              <a:xfrm>
                <a:off x="1794046" y="4656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93">
                <a:extLst>
                  <a:ext uri="{FF2B5EF4-FFF2-40B4-BE49-F238E27FC236}">
                    <a16:creationId xmlns:a16="http://schemas.microsoft.com/office/drawing/2014/main" id="{393038CC-8723-4488-A7EE-666D9D701DD0}"/>
                  </a:ext>
                </a:extLst>
              </p:cNvPr>
              <p:cNvSpPr>
                <a:spLocks noChangeArrowheads="1"/>
              </p:cNvSpPr>
              <p:nvPr/>
            </p:nvSpPr>
            <p:spPr bwMode="auto">
              <a:xfrm>
                <a:off x="1794046" y="4739481"/>
                <a:ext cx="49212" cy="508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94">
                <a:extLst>
                  <a:ext uri="{FF2B5EF4-FFF2-40B4-BE49-F238E27FC236}">
                    <a16:creationId xmlns:a16="http://schemas.microsoft.com/office/drawing/2014/main" id="{8AC348C5-3DA8-4E87-87EA-F09B3E164F3F}"/>
                  </a:ext>
                </a:extLst>
              </p:cNvPr>
              <p:cNvSpPr>
                <a:spLocks noChangeArrowheads="1"/>
              </p:cNvSpPr>
              <p:nvPr/>
            </p:nvSpPr>
            <p:spPr bwMode="auto">
              <a:xfrm>
                <a:off x="1794046" y="4825206"/>
                <a:ext cx="49212" cy="176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95">
                <a:extLst>
                  <a:ext uri="{FF2B5EF4-FFF2-40B4-BE49-F238E27FC236}">
                    <a16:creationId xmlns:a16="http://schemas.microsoft.com/office/drawing/2014/main" id="{B969C59E-C9EA-4EDB-A467-5C4118A23A76}"/>
                  </a:ext>
                </a:extLst>
              </p:cNvPr>
              <p:cNvSpPr>
                <a:spLocks noChangeArrowheads="1"/>
              </p:cNvSpPr>
              <p:nvPr/>
            </p:nvSpPr>
            <p:spPr bwMode="auto">
              <a:xfrm>
                <a:off x="2013121" y="4825206"/>
                <a:ext cx="50800" cy="176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96">
                <a:extLst>
                  <a:ext uri="{FF2B5EF4-FFF2-40B4-BE49-F238E27FC236}">
                    <a16:creationId xmlns:a16="http://schemas.microsoft.com/office/drawing/2014/main" id="{E9CA1330-4724-4D9F-A25F-E9A6FEF383E5}"/>
                  </a:ext>
                </a:extLst>
              </p:cNvPr>
              <p:cNvSpPr>
                <a:spLocks noChangeArrowheads="1"/>
              </p:cNvSpPr>
              <p:nvPr/>
            </p:nvSpPr>
            <p:spPr bwMode="auto">
              <a:xfrm>
                <a:off x="1867071" y="4825206"/>
                <a:ext cx="122237" cy="176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Freeform 97">
                <a:extLst>
                  <a:ext uri="{FF2B5EF4-FFF2-40B4-BE49-F238E27FC236}">
                    <a16:creationId xmlns:a16="http://schemas.microsoft.com/office/drawing/2014/main" id="{AE5FD611-595E-409D-B3C4-18660C65FB08}"/>
                  </a:ext>
                </a:extLst>
              </p:cNvPr>
              <p:cNvSpPr>
                <a:spLocks/>
              </p:cNvSpPr>
              <p:nvPr/>
            </p:nvSpPr>
            <p:spPr bwMode="auto">
              <a:xfrm>
                <a:off x="1794046" y="3886993"/>
                <a:ext cx="322262" cy="115887"/>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Rectangle 98">
                <a:extLst>
                  <a:ext uri="{FF2B5EF4-FFF2-40B4-BE49-F238E27FC236}">
                    <a16:creationId xmlns:a16="http://schemas.microsoft.com/office/drawing/2014/main" id="{61CE10E9-251C-4CD0-9961-56D45B335537}"/>
                  </a:ext>
                </a:extLst>
              </p:cNvPr>
              <p:cNvSpPr>
                <a:spLocks noChangeArrowheads="1"/>
              </p:cNvSpPr>
              <p:nvPr/>
            </p:nvSpPr>
            <p:spPr bwMode="auto">
              <a:xfrm>
                <a:off x="2632246" y="4672806"/>
                <a:ext cx="200025" cy="3619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Rectangle 99">
                <a:extLst>
                  <a:ext uri="{FF2B5EF4-FFF2-40B4-BE49-F238E27FC236}">
                    <a16:creationId xmlns:a16="http://schemas.microsoft.com/office/drawing/2014/main" id="{53F96B5B-3339-4860-98FC-780802D7E40A}"/>
                  </a:ext>
                </a:extLst>
              </p:cNvPr>
              <p:cNvSpPr>
                <a:spLocks noChangeArrowheads="1"/>
              </p:cNvSpPr>
              <p:nvPr/>
            </p:nvSpPr>
            <p:spPr bwMode="auto">
              <a:xfrm>
                <a:off x="2287759" y="4672806"/>
                <a:ext cx="344487" cy="3619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0" name="Rectangle 100">
                <a:extLst>
                  <a:ext uri="{FF2B5EF4-FFF2-40B4-BE49-F238E27FC236}">
                    <a16:creationId xmlns:a16="http://schemas.microsoft.com/office/drawing/2014/main" id="{1808213C-A9CF-446A-A9A7-DD21A1EF610D}"/>
                  </a:ext>
                </a:extLst>
              </p:cNvPr>
              <p:cNvSpPr>
                <a:spLocks noChangeArrowheads="1"/>
              </p:cNvSpPr>
              <p:nvPr/>
            </p:nvSpPr>
            <p:spPr bwMode="auto">
              <a:xfrm>
                <a:off x="2471909"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Rectangle 101">
                <a:extLst>
                  <a:ext uri="{FF2B5EF4-FFF2-40B4-BE49-F238E27FC236}">
                    <a16:creationId xmlns:a16="http://schemas.microsoft.com/office/drawing/2014/main" id="{FE2E357D-D618-40EB-BEB9-6A29AE3F2265}"/>
                  </a:ext>
                </a:extLst>
              </p:cNvPr>
              <p:cNvSpPr>
                <a:spLocks noChangeArrowheads="1"/>
              </p:cNvSpPr>
              <p:nvPr/>
            </p:nvSpPr>
            <p:spPr bwMode="auto">
              <a:xfrm>
                <a:off x="2398884"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Rectangle 102">
                <a:extLst>
                  <a:ext uri="{FF2B5EF4-FFF2-40B4-BE49-F238E27FC236}">
                    <a16:creationId xmlns:a16="http://schemas.microsoft.com/office/drawing/2014/main" id="{1A307DDF-845F-4AAA-B732-0143FCA31F5E}"/>
                  </a:ext>
                </a:extLst>
              </p:cNvPr>
              <p:cNvSpPr>
                <a:spLocks noChangeArrowheads="1"/>
              </p:cNvSpPr>
              <p:nvPr/>
            </p:nvSpPr>
            <p:spPr bwMode="auto">
              <a:xfrm>
                <a:off x="2544934"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Rectangle 103">
                <a:extLst>
                  <a:ext uri="{FF2B5EF4-FFF2-40B4-BE49-F238E27FC236}">
                    <a16:creationId xmlns:a16="http://schemas.microsoft.com/office/drawing/2014/main" id="{9D3435A1-8794-4884-A674-3A6BCF6A1194}"/>
                  </a:ext>
                </a:extLst>
              </p:cNvPr>
              <p:cNvSpPr>
                <a:spLocks noChangeArrowheads="1"/>
              </p:cNvSpPr>
              <p:nvPr/>
            </p:nvSpPr>
            <p:spPr bwMode="auto">
              <a:xfrm>
                <a:off x="2544934"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104">
                <a:extLst>
                  <a:ext uri="{FF2B5EF4-FFF2-40B4-BE49-F238E27FC236}">
                    <a16:creationId xmlns:a16="http://schemas.microsoft.com/office/drawing/2014/main" id="{07A58A3D-C77C-470B-A813-99725B1A241E}"/>
                  </a:ext>
                </a:extLst>
              </p:cNvPr>
              <p:cNvSpPr>
                <a:spLocks/>
              </p:cNvSpPr>
              <p:nvPr/>
            </p:nvSpPr>
            <p:spPr bwMode="auto">
              <a:xfrm>
                <a:off x="2262359" y="4672806"/>
                <a:ext cx="387350" cy="44450"/>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105">
                <a:extLst>
                  <a:ext uri="{FF2B5EF4-FFF2-40B4-BE49-F238E27FC236}">
                    <a16:creationId xmlns:a16="http://schemas.microsoft.com/office/drawing/2014/main" id="{17F633D3-75E6-40C3-A735-43CB150E98E1}"/>
                  </a:ext>
                </a:extLst>
              </p:cNvPr>
              <p:cNvSpPr>
                <a:spLocks/>
              </p:cNvSpPr>
              <p:nvPr/>
            </p:nvSpPr>
            <p:spPr bwMode="auto">
              <a:xfrm>
                <a:off x="2676696" y="4672806"/>
                <a:ext cx="177800" cy="44450"/>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Rectangle 106">
                <a:extLst>
                  <a:ext uri="{FF2B5EF4-FFF2-40B4-BE49-F238E27FC236}">
                    <a16:creationId xmlns:a16="http://schemas.microsoft.com/office/drawing/2014/main" id="{733E6EE0-65CA-4279-B644-D1D62800FBA0}"/>
                  </a:ext>
                </a:extLst>
              </p:cNvPr>
              <p:cNvSpPr>
                <a:spLocks noChangeArrowheads="1"/>
              </p:cNvSpPr>
              <p:nvPr/>
            </p:nvSpPr>
            <p:spPr bwMode="auto">
              <a:xfrm>
                <a:off x="2398884" y="484108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Rectangle 107">
                <a:extLst>
                  <a:ext uri="{FF2B5EF4-FFF2-40B4-BE49-F238E27FC236}">
                    <a16:creationId xmlns:a16="http://schemas.microsoft.com/office/drawing/2014/main" id="{D4D944D1-BD6E-445E-BFBB-626FA1EF05F6}"/>
                  </a:ext>
                </a:extLst>
              </p:cNvPr>
              <p:cNvSpPr>
                <a:spLocks noChangeArrowheads="1"/>
              </p:cNvSpPr>
              <p:nvPr/>
            </p:nvSpPr>
            <p:spPr bwMode="auto">
              <a:xfrm>
                <a:off x="2471909" y="484108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Rectangle 108">
                <a:extLst>
                  <a:ext uri="{FF2B5EF4-FFF2-40B4-BE49-F238E27FC236}">
                    <a16:creationId xmlns:a16="http://schemas.microsoft.com/office/drawing/2014/main" id="{BD3AD010-0499-4FCF-81B0-61C73D486F79}"/>
                  </a:ext>
                </a:extLst>
              </p:cNvPr>
              <p:cNvSpPr>
                <a:spLocks noChangeArrowheads="1"/>
              </p:cNvSpPr>
              <p:nvPr/>
            </p:nvSpPr>
            <p:spPr bwMode="auto">
              <a:xfrm>
                <a:off x="2325859"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Rectangle 109">
                <a:extLst>
                  <a:ext uri="{FF2B5EF4-FFF2-40B4-BE49-F238E27FC236}">
                    <a16:creationId xmlns:a16="http://schemas.microsoft.com/office/drawing/2014/main" id="{23D8A9FA-80E0-40AD-AB6C-417695DF6AB9}"/>
                  </a:ext>
                </a:extLst>
              </p:cNvPr>
              <p:cNvSpPr>
                <a:spLocks noChangeArrowheads="1"/>
              </p:cNvSpPr>
              <p:nvPr/>
            </p:nvSpPr>
            <p:spPr bwMode="auto">
              <a:xfrm>
                <a:off x="2417934" y="4915693"/>
                <a:ext cx="85725" cy="11906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Rectangle 110">
                <a:extLst>
                  <a:ext uri="{FF2B5EF4-FFF2-40B4-BE49-F238E27FC236}">
                    <a16:creationId xmlns:a16="http://schemas.microsoft.com/office/drawing/2014/main" id="{C43CF344-6092-41CA-84DC-4F79A20FC412}"/>
                  </a:ext>
                </a:extLst>
              </p:cNvPr>
              <p:cNvSpPr>
                <a:spLocks noChangeArrowheads="1"/>
              </p:cNvSpPr>
              <p:nvPr/>
            </p:nvSpPr>
            <p:spPr bwMode="auto">
              <a:xfrm>
                <a:off x="2544934" y="4841081"/>
                <a:ext cx="49212" cy="134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Rectangle 111">
                <a:extLst>
                  <a:ext uri="{FF2B5EF4-FFF2-40B4-BE49-F238E27FC236}">
                    <a16:creationId xmlns:a16="http://schemas.microsoft.com/office/drawing/2014/main" id="{5AAD1F83-F2F9-4BF8-A552-191C74D4D1A2}"/>
                  </a:ext>
                </a:extLst>
              </p:cNvPr>
              <p:cNvSpPr>
                <a:spLocks noChangeArrowheads="1"/>
              </p:cNvSpPr>
              <p:nvPr/>
            </p:nvSpPr>
            <p:spPr bwMode="auto">
              <a:xfrm>
                <a:off x="2325859" y="4841081"/>
                <a:ext cx="49212" cy="134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Freeform 112">
                <a:extLst>
                  <a:ext uri="{FF2B5EF4-FFF2-40B4-BE49-F238E27FC236}">
                    <a16:creationId xmlns:a16="http://schemas.microsoft.com/office/drawing/2014/main" id="{B893CABA-A793-4DD4-972A-0EEA175B14C5}"/>
                  </a:ext>
                </a:extLst>
              </p:cNvPr>
              <p:cNvSpPr>
                <a:spLocks/>
              </p:cNvSpPr>
              <p:nvPr/>
            </p:nvSpPr>
            <p:spPr bwMode="auto">
              <a:xfrm>
                <a:off x="2262359" y="4585493"/>
                <a:ext cx="398462" cy="87312"/>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1776485D-8B52-4296-AE6A-35C237605776}"/>
                  </a:ext>
                </a:extLst>
              </p:cNvPr>
              <p:cNvSpPr>
                <a:spLocks/>
              </p:cNvSpPr>
              <p:nvPr/>
            </p:nvSpPr>
            <p:spPr bwMode="auto">
              <a:xfrm>
                <a:off x="2262359" y="4585493"/>
                <a:ext cx="398462" cy="87312"/>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54BC97ED-1251-498B-B8C2-4560EBFF25C6}"/>
                  </a:ext>
                </a:extLst>
              </p:cNvPr>
              <p:cNvSpPr>
                <a:spLocks/>
              </p:cNvSpPr>
              <p:nvPr/>
            </p:nvSpPr>
            <p:spPr bwMode="auto">
              <a:xfrm>
                <a:off x="2660821" y="4585493"/>
                <a:ext cx="193675" cy="87312"/>
              </a:xfrm>
              <a:custGeom>
                <a:avLst/>
                <a:gdLst>
                  <a:gd name="T0" fmla="*/ 0 w 122"/>
                  <a:gd name="T1" fmla="*/ 55 h 55"/>
                  <a:gd name="T2" fmla="*/ 0 w 122"/>
                  <a:gd name="T3" fmla="*/ 0 h 55"/>
                  <a:gd name="T4" fmla="*/ 64 w 122"/>
                  <a:gd name="T5" fmla="*/ 0 h 55"/>
                  <a:gd name="T6" fmla="*/ 122 w 122"/>
                  <a:gd name="T7" fmla="*/ 55 h 55"/>
                  <a:gd name="T8" fmla="*/ 0 w 122"/>
                  <a:gd name="T9" fmla="*/ 55 h 55"/>
                </a:gdLst>
                <a:ahLst/>
                <a:cxnLst>
                  <a:cxn ang="0">
                    <a:pos x="T0" y="T1"/>
                  </a:cxn>
                  <a:cxn ang="0">
                    <a:pos x="T2" y="T3"/>
                  </a:cxn>
                  <a:cxn ang="0">
                    <a:pos x="T4" y="T5"/>
                  </a:cxn>
                  <a:cxn ang="0">
                    <a:pos x="T6" y="T7"/>
                  </a:cxn>
                  <a:cxn ang="0">
                    <a:pos x="T8" y="T9"/>
                  </a:cxn>
                </a:cxnLst>
                <a:rect l="0" t="0" r="r" b="b"/>
                <a:pathLst>
                  <a:path w="122" h="55">
                    <a:moveTo>
                      <a:pt x="0" y="55"/>
                    </a:moveTo>
                    <a:lnTo>
                      <a:pt x="0" y="0"/>
                    </a:lnTo>
                    <a:lnTo>
                      <a:pt x="64" y="0"/>
                    </a:lnTo>
                    <a:lnTo>
                      <a:pt x="122" y="55"/>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5" name="Freeform 115">
                <a:extLst>
                  <a:ext uri="{FF2B5EF4-FFF2-40B4-BE49-F238E27FC236}">
                    <a16:creationId xmlns:a16="http://schemas.microsoft.com/office/drawing/2014/main" id="{71BF3416-DAB2-4DD5-932E-6F9038E826BF}"/>
                  </a:ext>
                </a:extLst>
              </p:cNvPr>
              <p:cNvSpPr>
                <a:spLocks/>
              </p:cNvSpPr>
              <p:nvPr/>
            </p:nvSpPr>
            <p:spPr bwMode="auto">
              <a:xfrm>
                <a:off x="2660821" y="4585493"/>
                <a:ext cx="193675" cy="87312"/>
              </a:xfrm>
              <a:custGeom>
                <a:avLst/>
                <a:gdLst>
                  <a:gd name="T0" fmla="*/ 64 w 122"/>
                  <a:gd name="T1" fmla="*/ 0 h 55"/>
                  <a:gd name="T2" fmla="*/ 0 w 122"/>
                  <a:gd name="T3" fmla="*/ 0 h 55"/>
                  <a:gd name="T4" fmla="*/ 0 w 122"/>
                  <a:gd name="T5" fmla="*/ 55 h 55"/>
                  <a:gd name="T6" fmla="*/ 122 w 122"/>
                  <a:gd name="T7" fmla="*/ 55 h 55"/>
                  <a:gd name="T8" fmla="*/ 64 w 122"/>
                  <a:gd name="T9" fmla="*/ 0 h 55"/>
                </a:gdLst>
                <a:ahLst/>
                <a:cxnLst>
                  <a:cxn ang="0">
                    <a:pos x="T0" y="T1"/>
                  </a:cxn>
                  <a:cxn ang="0">
                    <a:pos x="T2" y="T3"/>
                  </a:cxn>
                  <a:cxn ang="0">
                    <a:pos x="T4" y="T5"/>
                  </a:cxn>
                  <a:cxn ang="0">
                    <a:pos x="T6" y="T7"/>
                  </a:cxn>
                  <a:cxn ang="0">
                    <a:pos x="T8" y="T9"/>
                  </a:cxn>
                </a:cxnLst>
                <a:rect l="0" t="0" r="r" b="b"/>
                <a:pathLst>
                  <a:path w="122" h="55">
                    <a:moveTo>
                      <a:pt x="64" y="0"/>
                    </a:moveTo>
                    <a:lnTo>
                      <a:pt x="0" y="0"/>
                    </a:lnTo>
                    <a:lnTo>
                      <a:pt x="0" y="55"/>
                    </a:lnTo>
                    <a:lnTo>
                      <a:pt x="122" y="55"/>
                    </a:lnTo>
                    <a:lnTo>
                      <a:pt x="6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Freeform 127">
                <a:extLst>
                  <a:ext uri="{FF2B5EF4-FFF2-40B4-BE49-F238E27FC236}">
                    <a16:creationId xmlns:a16="http://schemas.microsoft.com/office/drawing/2014/main" id="{4E66B766-2A28-4270-AD3D-F3D6FCFC0BB9}"/>
                  </a:ext>
                </a:extLst>
              </p:cNvPr>
              <p:cNvSpPr>
                <a:spLocks/>
              </p:cNvSpPr>
              <p:nvPr/>
            </p:nvSpPr>
            <p:spPr bwMode="auto">
              <a:xfrm>
                <a:off x="1481309" y="4888706"/>
                <a:ext cx="31750" cy="73025"/>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Freeform 128">
                <a:extLst>
                  <a:ext uri="{FF2B5EF4-FFF2-40B4-BE49-F238E27FC236}">
                    <a16:creationId xmlns:a16="http://schemas.microsoft.com/office/drawing/2014/main" id="{E63A1025-1313-489B-8775-409FF7785B10}"/>
                  </a:ext>
                </a:extLst>
              </p:cNvPr>
              <p:cNvSpPr>
                <a:spLocks/>
              </p:cNvSpPr>
              <p:nvPr/>
            </p:nvSpPr>
            <p:spPr bwMode="auto">
              <a:xfrm>
                <a:off x="1481309" y="4888706"/>
                <a:ext cx="31750" cy="73025"/>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Freeform 129">
                <a:extLst>
                  <a:ext uri="{FF2B5EF4-FFF2-40B4-BE49-F238E27FC236}">
                    <a16:creationId xmlns:a16="http://schemas.microsoft.com/office/drawing/2014/main" id="{934D905C-E765-4D97-B5F2-4C166C882F75}"/>
                  </a:ext>
                </a:extLst>
              </p:cNvPr>
              <p:cNvSpPr>
                <a:spLocks/>
              </p:cNvSpPr>
              <p:nvPr/>
            </p:nvSpPr>
            <p:spPr bwMode="auto">
              <a:xfrm>
                <a:off x="1263821" y="4937918"/>
                <a:ext cx="217487" cy="2381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Freeform 130">
                <a:extLst>
                  <a:ext uri="{FF2B5EF4-FFF2-40B4-BE49-F238E27FC236}">
                    <a16:creationId xmlns:a16="http://schemas.microsoft.com/office/drawing/2014/main" id="{550A078D-8E41-4198-AF42-5968B63AEF17}"/>
                  </a:ext>
                </a:extLst>
              </p:cNvPr>
              <p:cNvSpPr>
                <a:spLocks/>
              </p:cNvSpPr>
              <p:nvPr/>
            </p:nvSpPr>
            <p:spPr bwMode="auto">
              <a:xfrm>
                <a:off x="1263821" y="4937918"/>
                <a:ext cx="217487" cy="2381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Rectangle 131">
                <a:extLst>
                  <a:ext uri="{FF2B5EF4-FFF2-40B4-BE49-F238E27FC236}">
                    <a16:creationId xmlns:a16="http://schemas.microsoft.com/office/drawing/2014/main" id="{CA6485C2-5F7A-4C5E-B04F-17DD4D55B4F4}"/>
                  </a:ext>
                </a:extLst>
              </p:cNvPr>
              <p:cNvSpPr>
                <a:spLocks noChangeArrowheads="1"/>
              </p:cNvSpPr>
              <p:nvPr/>
            </p:nvSpPr>
            <p:spPr bwMode="auto">
              <a:xfrm>
                <a:off x="1454321" y="4937918"/>
                <a:ext cx="26987"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Rectangle 132">
                <a:extLst>
                  <a:ext uri="{FF2B5EF4-FFF2-40B4-BE49-F238E27FC236}">
                    <a16:creationId xmlns:a16="http://schemas.microsoft.com/office/drawing/2014/main" id="{A12F1991-EA86-4D82-8E5B-A875D4697D0A}"/>
                  </a:ext>
                </a:extLst>
              </p:cNvPr>
              <p:cNvSpPr>
                <a:spLocks noChangeArrowheads="1"/>
              </p:cNvSpPr>
              <p:nvPr/>
            </p:nvSpPr>
            <p:spPr bwMode="auto">
              <a:xfrm>
                <a:off x="14543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Rectangle 133">
                <a:extLst>
                  <a:ext uri="{FF2B5EF4-FFF2-40B4-BE49-F238E27FC236}">
                    <a16:creationId xmlns:a16="http://schemas.microsoft.com/office/drawing/2014/main" id="{EF20180A-C660-4A8F-B3DB-7E25EAF44580}"/>
                  </a:ext>
                </a:extLst>
              </p:cNvPr>
              <p:cNvSpPr>
                <a:spLocks noChangeArrowheads="1"/>
              </p:cNvSpPr>
              <p:nvPr/>
            </p:nvSpPr>
            <p:spPr bwMode="auto">
              <a:xfrm>
                <a:off x="1390821" y="4937918"/>
                <a:ext cx="25400"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Rectangle 134">
                <a:extLst>
                  <a:ext uri="{FF2B5EF4-FFF2-40B4-BE49-F238E27FC236}">
                    <a16:creationId xmlns:a16="http://schemas.microsoft.com/office/drawing/2014/main" id="{11DD5169-FC1A-40C9-AF39-E6DC0B236003}"/>
                  </a:ext>
                </a:extLst>
              </p:cNvPr>
              <p:cNvSpPr>
                <a:spLocks noChangeArrowheads="1"/>
              </p:cNvSpPr>
              <p:nvPr/>
            </p:nvSpPr>
            <p:spPr bwMode="auto">
              <a:xfrm>
                <a:off x="13908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Rectangle 135">
                <a:extLst>
                  <a:ext uri="{FF2B5EF4-FFF2-40B4-BE49-F238E27FC236}">
                    <a16:creationId xmlns:a16="http://schemas.microsoft.com/office/drawing/2014/main" id="{9520C75F-8160-4C6E-8FA8-D0D4F0441AFD}"/>
                  </a:ext>
                </a:extLst>
              </p:cNvPr>
              <p:cNvSpPr>
                <a:spLocks noChangeArrowheads="1"/>
              </p:cNvSpPr>
              <p:nvPr/>
            </p:nvSpPr>
            <p:spPr bwMode="auto">
              <a:xfrm>
                <a:off x="1327321" y="4937918"/>
                <a:ext cx="25400"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Rectangle 136">
                <a:extLst>
                  <a:ext uri="{FF2B5EF4-FFF2-40B4-BE49-F238E27FC236}">
                    <a16:creationId xmlns:a16="http://schemas.microsoft.com/office/drawing/2014/main" id="{871D3C0A-62C0-4189-8F10-6E959C5B9BE1}"/>
                  </a:ext>
                </a:extLst>
              </p:cNvPr>
              <p:cNvSpPr>
                <a:spLocks noChangeArrowheads="1"/>
              </p:cNvSpPr>
              <p:nvPr/>
            </p:nvSpPr>
            <p:spPr bwMode="auto">
              <a:xfrm>
                <a:off x="13273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Rectangle 137">
                <a:extLst>
                  <a:ext uri="{FF2B5EF4-FFF2-40B4-BE49-F238E27FC236}">
                    <a16:creationId xmlns:a16="http://schemas.microsoft.com/office/drawing/2014/main" id="{630C25A5-AA9F-4D9F-931A-96667C9EB66B}"/>
                  </a:ext>
                </a:extLst>
              </p:cNvPr>
              <p:cNvSpPr>
                <a:spLocks noChangeArrowheads="1"/>
              </p:cNvSpPr>
              <p:nvPr/>
            </p:nvSpPr>
            <p:spPr bwMode="auto">
              <a:xfrm>
                <a:off x="1263821" y="4937918"/>
                <a:ext cx="26987"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Rectangle 138">
                <a:extLst>
                  <a:ext uri="{FF2B5EF4-FFF2-40B4-BE49-F238E27FC236}">
                    <a16:creationId xmlns:a16="http://schemas.microsoft.com/office/drawing/2014/main" id="{76D7875D-382E-4842-AB0F-6F77D05A783A}"/>
                  </a:ext>
                </a:extLst>
              </p:cNvPr>
              <p:cNvSpPr>
                <a:spLocks noChangeArrowheads="1"/>
              </p:cNvSpPr>
              <p:nvPr/>
            </p:nvSpPr>
            <p:spPr bwMode="auto">
              <a:xfrm>
                <a:off x="12638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5C56E7AE-F173-45F3-8C53-9639F987648B}"/>
                </a:ext>
              </a:extLst>
            </p:cNvPr>
            <p:cNvGrpSpPr/>
            <p:nvPr/>
          </p:nvGrpSpPr>
          <p:grpSpPr>
            <a:xfrm>
              <a:off x="9657415" y="5375450"/>
              <a:ext cx="1397426" cy="1019025"/>
              <a:chOff x="9023596" y="1189795"/>
              <a:chExt cx="2003075" cy="1530411"/>
            </a:xfrm>
          </p:grpSpPr>
          <p:grpSp>
            <p:nvGrpSpPr>
              <p:cNvPr id="60" name="Group 59">
                <a:extLst>
                  <a:ext uri="{FF2B5EF4-FFF2-40B4-BE49-F238E27FC236}">
                    <a16:creationId xmlns:a16="http://schemas.microsoft.com/office/drawing/2014/main" id="{87F15284-858B-40A5-A972-8B4437D59347}"/>
                  </a:ext>
                </a:extLst>
              </p:cNvPr>
              <p:cNvGrpSpPr/>
              <p:nvPr/>
            </p:nvGrpSpPr>
            <p:grpSpPr>
              <a:xfrm>
                <a:off x="9023596" y="1749948"/>
                <a:ext cx="2003075" cy="970258"/>
                <a:chOff x="4961066" y="471190"/>
                <a:chExt cx="6797675" cy="2062351"/>
              </a:xfrm>
            </p:grpSpPr>
            <p:sp>
              <p:nvSpPr>
                <p:cNvPr id="161" name="Freeform 81">
                  <a:extLst>
                    <a:ext uri="{FF2B5EF4-FFF2-40B4-BE49-F238E27FC236}">
                      <a16:creationId xmlns:a16="http://schemas.microsoft.com/office/drawing/2014/main" id="{3AD57DE7-9AB2-4665-8CAB-E210954C39CD}"/>
                    </a:ext>
                  </a:extLst>
                </p:cNvPr>
                <p:cNvSpPr>
                  <a:spLocks/>
                </p:cNvSpPr>
                <p:nvPr/>
              </p:nvSpPr>
              <p:spPr bwMode="auto">
                <a:xfrm>
                  <a:off x="4961066" y="471190"/>
                  <a:ext cx="6797675" cy="1989138"/>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5C2D91"/>
                </a:solidFill>
                <a:ln>
                  <a:noFill/>
                </a:ln>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82">
                  <a:extLst>
                    <a:ext uri="{FF2B5EF4-FFF2-40B4-BE49-F238E27FC236}">
                      <a16:creationId xmlns:a16="http://schemas.microsoft.com/office/drawing/2014/main" id="{A3A35E37-34AC-4042-BE9A-B9F393863DD9}"/>
                    </a:ext>
                  </a:extLst>
                </p:cNvPr>
                <p:cNvSpPr>
                  <a:spLocks/>
                </p:cNvSpPr>
                <p:nvPr/>
              </p:nvSpPr>
              <p:spPr bwMode="auto">
                <a:xfrm>
                  <a:off x="4961066" y="706328"/>
                  <a:ext cx="6797675" cy="1827213"/>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C7C11D26-BD10-47F9-BBFA-1761B497631C}"/>
                  </a:ext>
                </a:extLst>
              </p:cNvPr>
              <p:cNvGrpSpPr/>
              <p:nvPr/>
            </p:nvGrpSpPr>
            <p:grpSpPr>
              <a:xfrm>
                <a:off x="9505404" y="1501281"/>
                <a:ext cx="722734" cy="345784"/>
                <a:chOff x="4765676" y="2781300"/>
                <a:chExt cx="1633538" cy="838200"/>
              </a:xfrm>
            </p:grpSpPr>
            <p:sp>
              <p:nvSpPr>
                <p:cNvPr id="109" name="Freeform 6">
                  <a:extLst>
                    <a:ext uri="{FF2B5EF4-FFF2-40B4-BE49-F238E27FC236}">
                      <a16:creationId xmlns:a16="http://schemas.microsoft.com/office/drawing/2014/main" id="{97904FE1-B69A-4A98-8CE0-2E15E8CFC336}"/>
                    </a:ext>
                  </a:extLst>
                </p:cNvPr>
                <p:cNvSpPr>
                  <a:spLocks/>
                </p:cNvSpPr>
                <p:nvPr/>
              </p:nvSpPr>
              <p:spPr bwMode="auto">
                <a:xfrm>
                  <a:off x="4765676" y="3097213"/>
                  <a:ext cx="604838" cy="403225"/>
                </a:xfrm>
                <a:custGeom>
                  <a:avLst/>
                  <a:gdLst>
                    <a:gd name="T0" fmla="*/ 495 w 619"/>
                    <a:gd name="T1" fmla="*/ 376 h 408"/>
                    <a:gd name="T2" fmla="*/ 453 w 619"/>
                    <a:gd name="T3" fmla="*/ 408 h 408"/>
                    <a:gd name="T4" fmla="*/ 26 w 619"/>
                    <a:gd name="T5" fmla="*/ 408 h 408"/>
                    <a:gd name="T6" fmla="*/ 5 w 619"/>
                    <a:gd name="T7" fmla="*/ 376 h 408"/>
                    <a:gd name="T8" fmla="*/ 124 w 619"/>
                    <a:gd name="T9" fmla="*/ 32 h 408"/>
                    <a:gd name="T10" fmla="*/ 166 w 619"/>
                    <a:gd name="T11" fmla="*/ 0 h 408"/>
                    <a:gd name="T12" fmla="*/ 593 w 619"/>
                    <a:gd name="T13" fmla="*/ 0 h 408"/>
                    <a:gd name="T14" fmla="*/ 613 w 619"/>
                    <a:gd name="T15" fmla="*/ 32 h 408"/>
                    <a:gd name="T16" fmla="*/ 495 w 619"/>
                    <a:gd name="T17"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9" h="408">
                      <a:moveTo>
                        <a:pt x="495" y="376"/>
                      </a:moveTo>
                      <a:cubicBezTo>
                        <a:pt x="489" y="393"/>
                        <a:pt x="470" y="408"/>
                        <a:pt x="453" y="408"/>
                      </a:cubicBezTo>
                      <a:cubicBezTo>
                        <a:pt x="26" y="408"/>
                        <a:pt x="26" y="408"/>
                        <a:pt x="26" y="408"/>
                      </a:cubicBezTo>
                      <a:cubicBezTo>
                        <a:pt x="9" y="408"/>
                        <a:pt x="0" y="393"/>
                        <a:pt x="5" y="376"/>
                      </a:cubicBezTo>
                      <a:cubicBezTo>
                        <a:pt x="124" y="32"/>
                        <a:pt x="124" y="32"/>
                        <a:pt x="124" y="32"/>
                      </a:cubicBezTo>
                      <a:cubicBezTo>
                        <a:pt x="130" y="15"/>
                        <a:pt x="149" y="0"/>
                        <a:pt x="166" y="0"/>
                      </a:cubicBezTo>
                      <a:cubicBezTo>
                        <a:pt x="593" y="0"/>
                        <a:pt x="593" y="0"/>
                        <a:pt x="593" y="0"/>
                      </a:cubicBezTo>
                      <a:cubicBezTo>
                        <a:pt x="610" y="0"/>
                        <a:pt x="619" y="15"/>
                        <a:pt x="613" y="32"/>
                      </a:cubicBezTo>
                      <a:lnTo>
                        <a:pt x="495" y="37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7">
                  <a:extLst>
                    <a:ext uri="{FF2B5EF4-FFF2-40B4-BE49-F238E27FC236}">
                      <a16:creationId xmlns:a16="http://schemas.microsoft.com/office/drawing/2014/main" id="{2790F22C-8128-4ADA-8B97-226F3E054141}"/>
                    </a:ext>
                  </a:extLst>
                </p:cNvPr>
                <p:cNvSpPr>
                  <a:spLocks/>
                </p:cNvSpPr>
                <p:nvPr/>
              </p:nvSpPr>
              <p:spPr bwMode="auto">
                <a:xfrm>
                  <a:off x="4830763" y="2786063"/>
                  <a:ext cx="1238250" cy="757238"/>
                </a:xfrm>
                <a:custGeom>
                  <a:avLst/>
                  <a:gdLst>
                    <a:gd name="T0" fmla="*/ 1268 w 1269"/>
                    <a:gd name="T1" fmla="*/ 751 h 768"/>
                    <a:gd name="T2" fmla="*/ 1254 w 1269"/>
                    <a:gd name="T3" fmla="*/ 768 h 768"/>
                    <a:gd name="T4" fmla="*/ 140 w 1269"/>
                    <a:gd name="T5" fmla="*/ 768 h 768"/>
                    <a:gd name="T6" fmla="*/ 120 w 1269"/>
                    <a:gd name="T7" fmla="*/ 751 h 768"/>
                    <a:gd name="T8" fmla="*/ 1 w 1269"/>
                    <a:gd name="T9" fmla="*/ 17 h 768"/>
                    <a:gd name="T10" fmla="*/ 15 w 1269"/>
                    <a:gd name="T11" fmla="*/ 0 h 768"/>
                    <a:gd name="T12" fmla="*/ 1130 w 1269"/>
                    <a:gd name="T13" fmla="*/ 0 h 768"/>
                    <a:gd name="T14" fmla="*/ 1149 w 1269"/>
                    <a:gd name="T15" fmla="*/ 17 h 768"/>
                    <a:gd name="T16" fmla="*/ 1268 w 1269"/>
                    <a:gd name="T17" fmla="*/ 75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9" h="768">
                      <a:moveTo>
                        <a:pt x="1268" y="751"/>
                      </a:moveTo>
                      <a:cubicBezTo>
                        <a:pt x="1269" y="760"/>
                        <a:pt x="1263" y="768"/>
                        <a:pt x="1254" y="768"/>
                      </a:cubicBezTo>
                      <a:cubicBezTo>
                        <a:pt x="140" y="768"/>
                        <a:pt x="140" y="768"/>
                        <a:pt x="140" y="768"/>
                      </a:cubicBezTo>
                      <a:cubicBezTo>
                        <a:pt x="130" y="768"/>
                        <a:pt x="122" y="760"/>
                        <a:pt x="120" y="751"/>
                      </a:cubicBezTo>
                      <a:cubicBezTo>
                        <a:pt x="1" y="17"/>
                        <a:pt x="1" y="17"/>
                        <a:pt x="1" y="17"/>
                      </a:cubicBezTo>
                      <a:cubicBezTo>
                        <a:pt x="0" y="8"/>
                        <a:pt x="6" y="0"/>
                        <a:pt x="15" y="0"/>
                      </a:cubicBezTo>
                      <a:cubicBezTo>
                        <a:pt x="1130" y="0"/>
                        <a:pt x="1130" y="0"/>
                        <a:pt x="1130" y="0"/>
                      </a:cubicBezTo>
                      <a:cubicBezTo>
                        <a:pt x="1139" y="0"/>
                        <a:pt x="1147" y="8"/>
                        <a:pt x="1149" y="17"/>
                      </a:cubicBezTo>
                      <a:lnTo>
                        <a:pt x="1268" y="7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8">
                  <a:extLst>
                    <a:ext uri="{FF2B5EF4-FFF2-40B4-BE49-F238E27FC236}">
                      <a16:creationId xmlns:a16="http://schemas.microsoft.com/office/drawing/2014/main" id="{0AFAD16D-8CE3-42B2-BAD0-1697885267BF}"/>
                    </a:ext>
                  </a:extLst>
                </p:cNvPr>
                <p:cNvSpPr>
                  <a:spLocks/>
                </p:cNvSpPr>
                <p:nvPr/>
              </p:nvSpPr>
              <p:spPr bwMode="auto">
                <a:xfrm>
                  <a:off x="4827588" y="2781300"/>
                  <a:ext cx="1244600" cy="766763"/>
                </a:xfrm>
                <a:custGeom>
                  <a:avLst/>
                  <a:gdLst>
                    <a:gd name="T0" fmla="*/ 1271 w 1275"/>
                    <a:gd name="T1" fmla="*/ 755 h 776"/>
                    <a:gd name="T2" fmla="*/ 1267 w 1275"/>
                    <a:gd name="T3" fmla="*/ 755 h 776"/>
                    <a:gd name="T4" fmla="*/ 1267 w 1275"/>
                    <a:gd name="T5" fmla="*/ 758 h 776"/>
                    <a:gd name="T6" fmla="*/ 1264 w 1275"/>
                    <a:gd name="T7" fmla="*/ 765 h 776"/>
                    <a:gd name="T8" fmla="*/ 1257 w 1275"/>
                    <a:gd name="T9" fmla="*/ 768 h 776"/>
                    <a:gd name="T10" fmla="*/ 143 w 1275"/>
                    <a:gd name="T11" fmla="*/ 768 h 776"/>
                    <a:gd name="T12" fmla="*/ 133 w 1275"/>
                    <a:gd name="T13" fmla="*/ 764 h 776"/>
                    <a:gd name="T14" fmla="*/ 127 w 1275"/>
                    <a:gd name="T15" fmla="*/ 754 h 776"/>
                    <a:gd name="T16" fmla="*/ 8 w 1275"/>
                    <a:gd name="T17" fmla="*/ 21 h 776"/>
                    <a:gd name="T18" fmla="*/ 8 w 1275"/>
                    <a:gd name="T19" fmla="*/ 21 h 776"/>
                    <a:gd name="T20" fmla="*/ 8 w 1275"/>
                    <a:gd name="T21" fmla="*/ 19 h 776"/>
                    <a:gd name="T22" fmla="*/ 11 w 1275"/>
                    <a:gd name="T23" fmla="*/ 11 h 776"/>
                    <a:gd name="T24" fmla="*/ 18 w 1275"/>
                    <a:gd name="T25" fmla="*/ 8 h 776"/>
                    <a:gd name="T26" fmla="*/ 1133 w 1275"/>
                    <a:gd name="T27" fmla="*/ 8 h 776"/>
                    <a:gd name="T28" fmla="*/ 1142 w 1275"/>
                    <a:gd name="T29" fmla="*/ 12 h 776"/>
                    <a:gd name="T30" fmla="*/ 1148 w 1275"/>
                    <a:gd name="T31" fmla="*/ 22 h 776"/>
                    <a:gd name="T32" fmla="*/ 1148 w 1275"/>
                    <a:gd name="T33" fmla="*/ 22 h 776"/>
                    <a:gd name="T34" fmla="*/ 1267 w 1275"/>
                    <a:gd name="T35" fmla="*/ 756 h 776"/>
                    <a:gd name="T36" fmla="*/ 1267 w 1275"/>
                    <a:gd name="T37" fmla="*/ 755 h 776"/>
                    <a:gd name="T38" fmla="*/ 1271 w 1275"/>
                    <a:gd name="T39" fmla="*/ 755 h 776"/>
                    <a:gd name="T40" fmla="*/ 1275 w 1275"/>
                    <a:gd name="T41" fmla="*/ 754 h 776"/>
                    <a:gd name="T42" fmla="*/ 1156 w 1275"/>
                    <a:gd name="T43" fmla="*/ 21 h 776"/>
                    <a:gd name="T44" fmla="*/ 1156 w 1275"/>
                    <a:gd name="T45" fmla="*/ 21 h 776"/>
                    <a:gd name="T46" fmla="*/ 1148 w 1275"/>
                    <a:gd name="T47" fmla="*/ 6 h 776"/>
                    <a:gd name="T48" fmla="*/ 1133 w 1275"/>
                    <a:gd name="T49" fmla="*/ 0 h 776"/>
                    <a:gd name="T50" fmla="*/ 18 w 1275"/>
                    <a:gd name="T51" fmla="*/ 0 h 776"/>
                    <a:gd name="T52" fmla="*/ 5 w 1275"/>
                    <a:gd name="T53" fmla="*/ 6 h 776"/>
                    <a:gd name="T54" fmla="*/ 0 w 1275"/>
                    <a:gd name="T55" fmla="*/ 19 h 776"/>
                    <a:gd name="T56" fmla="*/ 1 w 1275"/>
                    <a:gd name="T57" fmla="*/ 22 h 776"/>
                    <a:gd name="T58" fmla="*/ 1 w 1275"/>
                    <a:gd name="T59" fmla="*/ 22 h 776"/>
                    <a:gd name="T60" fmla="*/ 119 w 1275"/>
                    <a:gd name="T61" fmla="*/ 755 h 776"/>
                    <a:gd name="T62" fmla="*/ 127 w 1275"/>
                    <a:gd name="T63" fmla="*/ 770 h 776"/>
                    <a:gd name="T64" fmla="*/ 143 w 1275"/>
                    <a:gd name="T65" fmla="*/ 776 h 776"/>
                    <a:gd name="T66" fmla="*/ 1257 w 1275"/>
                    <a:gd name="T67" fmla="*/ 776 h 776"/>
                    <a:gd name="T68" fmla="*/ 1270 w 1275"/>
                    <a:gd name="T69" fmla="*/ 770 h 776"/>
                    <a:gd name="T70" fmla="*/ 1275 w 1275"/>
                    <a:gd name="T71" fmla="*/ 758 h 776"/>
                    <a:gd name="T72" fmla="*/ 1275 w 1275"/>
                    <a:gd name="T73" fmla="*/ 754 h 776"/>
                    <a:gd name="T74" fmla="*/ 1275 w 1275"/>
                    <a:gd name="T75" fmla="*/ 754 h 776"/>
                    <a:gd name="T76" fmla="*/ 1271 w 1275"/>
                    <a:gd name="T77" fmla="*/ 75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5" h="776">
                      <a:moveTo>
                        <a:pt x="1271" y="755"/>
                      </a:moveTo>
                      <a:cubicBezTo>
                        <a:pt x="1267" y="755"/>
                        <a:pt x="1267" y="755"/>
                        <a:pt x="1267" y="755"/>
                      </a:cubicBezTo>
                      <a:cubicBezTo>
                        <a:pt x="1267" y="756"/>
                        <a:pt x="1267" y="757"/>
                        <a:pt x="1267" y="758"/>
                      </a:cubicBezTo>
                      <a:cubicBezTo>
                        <a:pt x="1267" y="761"/>
                        <a:pt x="1266" y="763"/>
                        <a:pt x="1264" y="765"/>
                      </a:cubicBezTo>
                      <a:cubicBezTo>
                        <a:pt x="1262" y="767"/>
                        <a:pt x="1260" y="768"/>
                        <a:pt x="1257" y="768"/>
                      </a:cubicBezTo>
                      <a:cubicBezTo>
                        <a:pt x="143" y="768"/>
                        <a:pt x="143" y="768"/>
                        <a:pt x="143" y="768"/>
                      </a:cubicBezTo>
                      <a:cubicBezTo>
                        <a:pt x="139" y="768"/>
                        <a:pt x="136" y="766"/>
                        <a:pt x="133" y="764"/>
                      </a:cubicBezTo>
                      <a:cubicBezTo>
                        <a:pt x="130" y="761"/>
                        <a:pt x="128" y="758"/>
                        <a:pt x="127" y="754"/>
                      </a:cubicBezTo>
                      <a:cubicBezTo>
                        <a:pt x="8" y="21"/>
                        <a:pt x="8" y="21"/>
                        <a:pt x="8" y="21"/>
                      </a:cubicBezTo>
                      <a:cubicBezTo>
                        <a:pt x="8" y="21"/>
                        <a:pt x="8" y="21"/>
                        <a:pt x="8" y="21"/>
                      </a:cubicBezTo>
                      <a:cubicBezTo>
                        <a:pt x="8" y="20"/>
                        <a:pt x="8" y="19"/>
                        <a:pt x="8" y="19"/>
                      </a:cubicBezTo>
                      <a:cubicBezTo>
                        <a:pt x="8" y="16"/>
                        <a:pt x="9" y="13"/>
                        <a:pt x="11" y="11"/>
                      </a:cubicBezTo>
                      <a:cubicBezTo>
                        <a:pt x="13" y="9"/>
                        <a:pt x="15" y="8"/>
                        <a:pt x="18" y="8"/>
                      </a:cubicBezTo>
                      <a:cubicBezTo>
                        <a:pt x="1133" y="8"/>
                        <a:pt x="1133" y="8"/>
                        <a:pt x="1133" y="8"/>
                      </a:cubicBezTo>
                      <a:cubicBezTo>
                        <a:pt x="1136" y="8"/>
                        <a:pt x="1139" y="10"/>
                        <a:pt x="1142" y="12"/>
                      </a:cubicBezTo>
                      <a:cubicBezTo>
                        <a:pt x="1145" y="15"/>
                        <a:pt x="1147" y="19"/>
                        <a:pt x="1148" y="22"/>
                      </a:cubicBezTo>
                      <a:cubicBezTo>
                        <a:pt x="1148" y="22"/>
                        <a:pt x="1148" y="22"/>
                        <a:pt x="1148" y="22"/>
                      </a:cubicBezTo>
                      <a:cubicBezTo>
                        <a:pt x="1267" y="756"/>
                        <a:pt x="1267" y="756"/>
                        <a:pt x="1267" y="756"/>
                      </a:cubicBezTo>
                      <a:cubicBezTo>
                        <a:pt x="1267" y="755"/>
                        <a:pt x="1267" y="755"/>
                        <a:pt x="1267" y="755"/>
                      </a:cubicBezTo>
                      <a:cubicBezTo>
                        <a:pt x="1271" y="755"/>
                        <a:pt x="1271" y="755"/>
                        <a:pt x="1271" y="755"/>
                      </a:cubicBezTo>
                      <a:cubicBezTo>
                        <a:pt x="1275" y="754"/>
                        <a:pt x="1275" y="754"/>
                        <a:pt x="1275" y="754"/>
                      </a:cubicBezTo>
                      <a:cubicBezTo>
                        <a:pt x="1156" y="21"/>
                        <a:pt x="1156" y="21"/>
                        <a:pt x="1156" y="21"/>
                      </a:cubicBezTo>
                      <a:cubicBezTo>
                        <a:pt x="1156" y="21"/>
                        <a:pt x="1156" y="21"/>
                        <a:pt x="1156" y="21"/>
                      </a:cubicBezTo>
                      <a:cubicBezTo>
                        <a:pt x="1155" y="15"/>
                        <a:pt x="1152" y="10"/>
                        <a:pt x="1148" y="6"/>
                      </a:cubicBezTo>
                      <a:cubicBezTo>
                        <a:pt x="1144" y="3"/>
                        <a:pt x="1138" y="0"/>
                        <a:pt x="1133" y="0"/>
                      </a:cubicBezTo>
                      <a:cubicBezTo>
                        <a:pt x="18" y="0"/>
                        <a:pt x="18" y="0"/>
                        <a:pt x="18" y="0"/>
                      </a:cubicBezTo>
                      <a:cubicBezTo>
                        <a:pt x="13" y="0"/>
                        <a:pt x="8" y="2"/>
                        <a:pt x="5" y="6"/>
                      </a:cubicBezTo>
                      <a:cubicBezTo>
                        <a:pt x="2" y="9"/>
                        <a:pt x="0" y="14"/>
                        <a:pt x="0" y="19"/>
                      </a:cubicBezTo>
                      <a:cubicBezTo>
                        <a:pt x="0" y="20"/>
                        <a:pt x="0" y="21"/>
                        <a:pt x="1" y="22"/>
                      </a:cubicBezTo>
                      <a:cubicBezTo>
                        <a:pt x="1" y="22"/>
                        <a:pt x="1" y="22"/>
                        <a:pt x="1" y="22"/>
                      </a:cubicBezTo>
                      <a:cubicBezTo>
                        <a:pt x="119" y="755"/>
                        <a:pt x="119" y="755"/>
                        <a:pt x="119" y="755"/>
                      </a:cubicBezTo>
                      <a:cubicBezTo>
                        <a:pt x="120" y="761"/>
                        <a:pt x="123" y="766"/>
                        <a:pt x="127" y="770"/>
                      </a:cubicBezTo>
                      <a:cubicBezTo>
                        <a:pt x="131" y="773"/>
                        <a:pt x="137" y="776"/>
                        <a:pt x="143" y="776"/>
                      </a:cubicBezTo>
                      <a:cubicBezTo>
                        <a:pt x="1257" y="776"/>
                        <a:pt x="1257" y="776"/>
                        <a:pt x="1257" y="776"/>
                      </a:cubicBezTo>
                      <a:cubicBezTo>
                        <a:pt x="1262" y="776"/>
                        <a:pt x="1267" y="774"/>
                        <a:pt x="1270" y="770"/>
                      </a:cubicBezTo>
                      <a:cubicBezTo>
                        <a:pt x="1273" y="767"/>
                        <a:pt x="1275" y="762"/>
                        <a:pt x="1275" y="758"/>
                      </a:cubicBezTo>
                      <a:cubicBezTo>
                        <a:pt x="1275" y="756"/>
                        <a:pt x="1275" y="755"/>
                        <a:pt x="1275" y="754"/>
                      </a:cubicBezTo>
                      <a:cubicBezTo>
                        <a:pt x="1275" y="754"/>
                        <a:pt x="1275" y="754"/>
                        <a:pt x="1275" y="754"/>
                      </a:cubicBezTo>
                      <a:lnTo>
                        <a:pt x="1271" y="75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9">
                  <a:extLst>
                    <a:ext uri="{FF2B5EF4-FFF2-40B4-BE49-F238E27FC236}">
                      <a16:creationId xmlns:a16="http://schemas.microsoft.com/office/drawing/2014/main" id="{EC3C3A1E-ED48-4225-8B65-0490A1EC8BF1}"/>
                    </a:ext>
                  </a:extLst>
                </p:cNvPr>
                <p:cNvSpPr>
                  <a:spLocks/>
                </p:cNvSpPr>
                <p:nvPr/>
              </p:nvSpPr>
              <p:spPr bwMode="auto">
                <a:xfrm>
                  <a:off x="5943601" y="3132138"/>
                  <a:ext cx="34925" cy="31750"/>
                </a:xfrm>
                <a:custGeom>
                  <a:avLst/>
                  <a:gdLst>
                    <a:gd name="T0" fmla="*/ 19 w 22"/>
                    <a:gd name="T1" fmla="*/ 0 h 20"/>
                    <a:gd name="T2" fmla="*/ 0 w 22"/>
                    <a:gd name="T3" fmla="*/ 4 h 20"/>
                    <a:gd name="T4" fmla="*/ 2 w 22"/>
                    <a:gd name="T5" fmla="*/ 18 h 20"/>
                    <a:gd name="T6" fmla="*/ 22 w 22"/>
                    <a:gd name="T7" fmla="*/ 20 h 20"/>
                    <a:gd name="T8" fmla="*/ 19 w 22"/>
                    <a:gd name="T9" fmla="*/ 0 h 20"/>
                  </a:gdLst>
                  <a:ahLst/>
                  <a:cxnLst>
                    <a:cxn ang="0">
                      <a:pos x="T0" y="T1"/>
                    </a:cxn>
                    <a:cxn ang="0">
                      <a:pos x="T2" y="T3"/>
                    </a:cxn>
                    <a:cxn ang="0">
                      <a:pos x="T4" y="T5"/>
                    </a:cxn>
                    <a:cxn ang="0">
                      <a:pos x="T6" y="T7"/>
                    </a:cxn>
                    <a:cxn ang="0">
                      <a:pos x="T8" y="T9"/>
                    </a:cxn>
                  </a:cxnLst>
                  <a:rect l="0" t="0" r="r" b="b"/>
                  <a:pathLst>
                    <a:path w="22" h="20">
                      <a:moveTo>
                        <a:pt x="19" y="0"/>
                      </a:moveTo>
                      <a:lnTo>
                        <a:pt x="0" y="4"/>
                      </a:lnTo>
                      <a:lnTo>
                        <a:pt x="2" y="18"/>
                      </a:lnTo>
                      <a:lnTo>
                        <a:pt x="22" y="20"/>
                      </a:lnTo>
                      <a:lnTo>
                        <a:pt x="1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0">
                  <a:extLst>
                    <a:ext uri="{FF2B5EF4-FFF2-40B4-BE49-F238E27FC236}">
                      <a16:creationId xmlns:a16="http://schemas.microsoft.com/office/drawing/2014/main" id="{EF71FD5A-23C0-4115-A55D-2963530B28C9}"/>
                    </a:ext>
                  </a:extLst>
                </p:cNvPr>
                <p:cNvSpPr>
                  <a:spLocks/>
                </p:cNvSpPr>
                <p:nvPr/>
              </p:nvSpPr>
              <p:spPr bwMode="auto">
                <a:xfrm>
                  <a:off x="4937126" y="3452813"/>
                  <a:ext cx="392113" cy="90488"/>
                </a:xfrm>
                <a:custGeom>
                  <a:avLst/>
                  <a:gdLst>
                    <a:gd name="T0" fmla="*/ 0 w 402"/>
                    <a:gd name="T1" fmla="*/ 0 h 92"/>
                    <a:gd name="T2" fmla="*/ 12 w 402"/>
                    <a:gd name="T3" fmla="*/ 78 h 92"/>
                    <a:gd name="T4" fmla="*/ 29 w 402"/>
                    <a:gd name="T5" fmla="*/ 92 h 92"/>
                    <a:gd name="T6" fmla="*/ 402 w 402"/>
                    <a:gd name="T7" fmla="*/ 92 h 92"/>
                    <a:gd name="T8" fmla="*/ 154 w 402"/>
                    <a:gd name="T9" fmla="*/ 21 h 92"/>
                    <a:gd name="T10" fmla="*/ 0 w 402"/>
                    <a:gd name="T11" fmla="*/ 0 h 92"/>
                  </a:gdLst>
                  <a:ahLst/>
                  <a:cxnLst>
                    <a:cxn ang="0">
                      <a:pos x="T0" y="T1"/>
                    </a:cxn>
                    <a:cxn ang="0">
                      <a:pos x="T2" y="T3"/>
                    </a:cxn>
                    <a:cxn ang="0">
                      <a:pos x="T4" y="T5"/>
                    </a:cxn>
                    <a:cxn ang="0">
                      <a:pos x="T6" y="T7"/>
                    </a:cxn>
                    <a:cxn ang="0">
                      <a:pos x="T8" y="T9"/>
                    </a:cxn>
                    <a:cxn ang="0">
                      <a:pos x="T10" y="T11"/>
                    </a:cxn>
                  </a:cxnLst>
                  <a:rect l="0" t="0" r="r" b="b"/>
                  <a:pathLst>
                    <a:path w="402" h="92">
                      <a:moveTo>
                        <a:pt x="0" y="0"/>
                      </a:moveTo>
                      <a:cubicBezTo>
                        <a:pt x="12" y="78"/>
                        <a:pt x="12" y="78"/>
                        <a:pt x="12" y="78"/>
                      </a:cubicBezTo>
                      <a:cubicBezTo>
                        <a:pt x="14" y="86"/>
                        <a:pt x="20" y="92"/>
                        <a:pt x="29" y="92"/>
                      </a:cubicBezTo>
                      <a:cubicBezTo>
                        <a:pt x="402" y="92"/>
                        <a:pt x="402" y="92"/>
                        <a:pt x="402" y="92"/>
                      </a:cubicBezTo>
                      <a:cubicBezTo>
                        <a:pt x="154" y="21"/>
                        <a:pt x="154" y="21"/>
                        <a:pt x="154" y="21"/>
                      </a:cubicBezTo>
                      <a:lnTo>
                        <a:pt x="0" y="0"/>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11">
                  <a:extLst>
                    <a:ext uri="{FF2B5EF4-FFF2-40B4-BE49-F238E27FC236}">
                      <a16:creationId xmlns:a16="http://schemas.microsoft.com/office/drawing/2014/main" id="{65EA2AD3-8C69-4AA6-9DE7-86F9E878FF69}"/>
                    </a:ext>
                  </a:extLst>
                </p:cNvPr>
                <p:cNvSpPr>
                  <a:spLocks/>
                </p:cNvSpPr>
                <p:nvPr/>
              </p:nvSpPr>
              <p:spPr bwMode="auto">
                <a:xfrm>
                  <a:off x="4937126" y="3463925"/>
                  <a:ext cx="1462088" cy="155575"/>
                </a:xfrm>
                <a:custGeom>
                  <a:avLst/>
                  <a:gdLst>
                    <a:gd name="T0" fmla="*/ 1494 w 1498"/>
                    <a:gd name="T1" fmla="*/ 156 h 156"/>
                    <a:gd name="T2" fmla="*/ 375 w 1498"/>
                    <a:gd name="T3" fmla="*/ 156 h 156"/>
                    <a:gd name="T4" fmla="*/ 348 w 1498"/>
                    <a:gd name="T5" fmla="*/ 150 h 156"/>
                    <a:gd name="T6" fmla="*/ 0 w 1498"/>
                    <a:gd name="T7" fmla="*/ 0 h 156"/>
                    <a:gd name="T8" fmla="*/ 1153 w 1498"/>
                    <a:gd name="T9" fmla="*/ 0 h 156"/>
                    <a:gd name="T10" fmla="*/ 1498 w 1498"/>
                    <a:gd name="T11" fmla="*/ 137 h 156"/>
                    <a:gd name="T12" fmla="*/ 1498 w 1498"/>
                    <a:gd name="T13" fmla="*/ 152 h 156"/>
                    <a:gd name="T14" fmla="*/ 1494 w 149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8" h="156">
                      <a:moveTo>
                        <a:pt x="1494" y="156"/>
                      </a:moveTo>
                      <a:cubicBezTo>
                        <a:pt x="375" y="156"/>
                        <a:pt x="375" y="156"/>
                        <a:pt x="375" y="156"/>
                      </a:cubicBezTo>
                      <a:cubicBezTo>
                        <a:pt x="366" y="156"/>
                        <a:pt x="357" y="154"/>
                        <a:pt x="348" y="150"/>
                      </a:cubicBezTo>
                      <a:cubicBezTo>
                        <a:pt x="0" y="0"/>
                        <a:pt x="0" y="0"/>
                        <a:pt x="0" y="0"/>
                      </a:cubicBezTo>
                      <a:cubicBezTo>
                        <a:pt x="1153" y="0"/>
                        <a:pt x="1153" y="0"/>
                        <a:pt x="1153" y="0"/>
                      </a:cubicBezTo>
                      <a:cubicBezTo>
                        <a:pt x="1498" y="137"/>
                        <a:pt x="1498" y="137"/>
                        <a:pt x="1498" y="137"/>
                      </a:cubicBezTo>
                      <a:cubicBezTo>
                        <a:pt x="1498" y="137"/>
                        <a:pt x="1498" y="150"/>
                        <a:pt x="1498" y="152"/>
                      </a:cubicBezTo>
                      <a:cubicBezTo>
                        <a:pt x="1498" y="154"/>
                        <a:pt x="1496" y="156"/>
                        <a:pt x="1494" y="156"/>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12">
                  <a:extLst>
                    <a:ext uri="{FF2B5EF4-FFF2-40B4-BE49-F238E27FC236}">
                      <a16:creationId xmlns:a16="http://schemas.microsoft.com/office/drawing/2014/main" id="{991E18B7-D796-4120-9AFD-6A767407187A}"/>
                    </a:ext>
                  </a:extLst>
                </p:cNvPr>
                <p:cNvSpPr>
                  <a:spLocks/>
                </p:cNvSpPr>
                <p:nvPr/>
              </p:nvSpPr>
              <p:spPr bwMode="auto">
                <a:xfrm>
                  <a:off x="4924426" y="2863850"/>
                  <a:ext cx="1050925" cy="588963"/>
                </a:xfrm>
                <a:custGeom>
                  <a:avLst/>
                  <a:gdLst>
                    <a:gd name="T0" fmla="*/ 57 w 662"/>
                    <a:gd name="T1" fmla="*/ 371 h 371"/>
                    <a:gd name="T2" fmla="*/ 57 w 662"/>
                    <a:gd name="T3" fmla="*/ 371 h 371"/>
                    <a:gd name="T4" fmla="*/ 662 w 662"/>
                    <a:gd name="T5" fmla="*/ 371 h 371"/>
                    <a:gd name="T6" fmla="*/ 608 w 662"/>
                    <a:gd name="T7" fmla="*/ 0 h 371"/>
                    <a:gd name="T8" fmla="*/ 0 w 662"/>
                    <a:gd name="T9" fmla="*/ 0 h 371"/>
                    <a:gd name="T10" fmla="*/ 0 w 662"/>
                    <a:gd name="T11" fmla="*/ 0 h 371"/>
                    <a:gd name="T12" fmla="*/ 57 w 662"/>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662" h="371">
                      <a:moveTo>
                        <a:pt x="57" y="371"/>
                      </a:moveTo>
                      <a:lnTo>
                        <a:pt x="57" y="371"/>
                      </a:lnTo>
                      <a:lnTo>
                        <a:pt x="662" y="371"/>
                      </a:lnTo>
                      <a:lnTo>
                        <a:pt x="608" y="0"/>
                      </a:lnTo>
                      <a:lnTo>
                        <a:pt x="0" y="0"/>
                      </a:lnTo>
                      <a:lnTo>
                        <a:pt x="0" y="0"/>
                      </a:lnTo>
                      <a:lnTo>
                        <a:pt x="57" y="371"/>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3">
                  <a:extLst>
                    <a:ext uri="{FF2B5EF4-FFF2-40B4-BE49-F238E27FC236}">
                      <a16:creationId xmlns:a16="http://schemas.microsoft.com/office/drawing/2014/main" id="{82DB46C9-4737-4C8C-9BA1-5FBB44E38BDD}"/>
                    </a:ext>
                  </a:extLst>
                </p:cNvPr>
                <p:cNvSpPr>
                  <a:spLocks/>
                </p:cNvSpPr>
                <p:nvPr/>
              </p:nvSpPr>
              <p:spPr bwMode="auto">
                <a:xfrm>
                  <a:off x="4932363" y="2925763"/>
                  <a:ext cx="577850" cy="527050"/>
                </a:xfrm>
                <a:custGeom>
                  <a:avLst/>
                  <a:gdLst>
                    <a:gd name="T0" fmla="*/ 314 w 364"/>
                    <a:gd name="T1" fmla="*/ 0 h 332"/>
                    <a:gd name="T2" fmla="*/ 0 w 364"/>
                    <a:gd name="T3" fmla="*/ 0 h 332"/>
                    <a:gd name="T4" fmla="*/ 52 w 364"/>
                    <a:gd name="T5" fmla="*/ 332 h 332"/>
                    <a:gd name="T6" fmla="*/ 364 w 364"/>
                    <a:gd name="T7" fmla="*/ 332 h 332"/>
                    <a:gd name="T8" fmla="*/ 314 w 364"/>
                    <a:gd name="T9" fmla="*/ 0 h 332"/>
                  </a:gdLst>
                  <a:ahLst/>
                  <a:cxnLst>
                    <a:cxn ang="0">
                      <a:pos x="T0" y="T1"/>
                    </a:cxn>
                    <a:cxn ang="0">
                      <a:pos x="T2" y="T3"/>
                    </a:cxn>
                    <a:cxn ang="0">
                      <a:pos x="T4" y="T5"/>
                    </a:cxn>
                    <a:cxn ang="0">
                      <a:pos x="T6" y="T7"/>
                    </a:cxn>
                    <a:cxn ang="0">
                      <a:pos x="T8" y="T9"/>
                    </a:cxn>
                  </a:cxnLst>
                  <a:rect l="0" t="0" r="r" b="b"/>
                  <a:pathLst>
                    <a:path w="364" h="332">
                      <a:moveTo>
                        <a:pt x="314" y="0"/>
                      </a:moveTo>
                      <a:lnTo>
                        <a:pt x="0" y="0"/>
                      </a:lnTo>
                      <a:lnTo>
                        <a:pt x="52" y="332"/>
                      </a:lnTo>
                      <a:lnTo>
                        <a:pt x="364" y="332"/>
                      </a:lnTo>
                      <a:lnTo>
                        <a:pt x="3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14">
                  <a:extLst>
                    <a:ext uri="{FF2B5EF4-FFF2-40B4-BE49-F238E27FC236}">
                      <a16:creationId xmlns:a16="http://schemas.microsoft.com/office/drawing/2014/main" id="{7429F78C-113F-404E-8684-2E13548CDA4A}"/>
                    </a:ext>
                  </a:extLst>
                </p:cNvPr>
                <p:cNvSpPr>
                  <a:spLocks/>
                </p:cNvSpPr>
                <p:nvPr/>
              </p:nvSpPr>
              <p:spPr bwMode="auto">
                <a:xfrm>
                  <a:off x="4970463" y="2986088"/>
                  <a:ext cx="52388" cy="52388"/>
                </a:xfrm>
                <a:custGeom>
                  <a:avLst/>
                  <a:gdLst>
                    <a:gd name="T0" fmla="*/ 51 w 54"/>
                    <a:gd name="T1" fmla="*/ 26 h 53"/>
                    <a:gd name="T2" fmla="*/ 31 w 54"/>
                    <a:gd name="T3" fmla="*/ 53 h 53"/>
                    <a:gd name="T4" fmla="*/ 2 w 54"/>
                    <a:gd name="T5" fmla="*/ 26 h 53"/>
                    <a:gd name="T6" fmla="*/ 23 w 54"/>
                    <a:gd name="T7" fmla="*/ 0 h 53"/>
                    <a:gd name="T8" fmla="*/ 51 w 54"/>
                    <a:gd name="T9" fmla="*/ 26 h 53"/>
                  </a:gdLst>
                  <a:ahLst/>
                  <a:cxnLst>
                    <a:cxn ang="0">
                      <a:pos x="T0" y="T1"/>
                    </a:cxn>
                    <a:cxn ang="0">
                      <a:pos x="T2" y="T3"/>
                    </a:cxn>
                    <a:cxn ang="0">
                      <a:pos x="T4" y="T5"/>
                    </a:cxn>
                    <a:cxn ang="0">
                      <a:pos x="T6" y="T7"/>
                    </a:cxn>
                    <a:cxn ang="0">
                      <a:pos x="T8" y="T9"/>
                    </a:cxn>
                  </a:cxnLst>
                  <a:rect l="0" t="0" r="r" b="b"/>
                  <a:pathLst>
                    <a:path w="54" h="53">
                      <a:moveTo>
                        <a:pt x="51" y="26"/>
                      </a:moveTo>
                      <a:cubicBezTo>
                        <a:pt x="54" y="41"/>
                        <a:pt x="45" y="53"/>
                        <a:pt x="31" y="53"/>
                      </a:cubicBezTo>
                      <a:cubicBezTo>
                        <a:pt x="17" y="53"/>
                        <a:pt x="5" y="41"/>
                        <a:pt x="2" y="26"/>
                      </a:cubicBezTo>
                      <a:cubicBezTo>
                        <a:pt x="0" y="12"/>
                        <a:pt x="9" y="0"/>
                        <a:pt x="23" y="0"/>
                      </a:cubicBezTo>
                      <a:cubicBezTo>
                        <a:pt x="36" y="0"/>
                        <a:pt x="49" y="12"/>
                        <a:pt x="51" y="26"/>
                      </a:cubicBez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15">
                  <a:extLst>
                    <a:ext uri="{FF2B5EF4-FFF2-40B4-BE49-F238E27FC236}">
                      <a16:creationId xmlns:a16="http://schemas.microsoft.com/office/drawing/2014/main" id="{A5D3B03C-9A0B-4E55-A463-DCE74938D365}"/>
                    </a:ext>
                  </a:extLst>
                </p:cNvPr>
                <p:cNvSpPr>
                  <a:spLocks/>
                </p:cNvSpPr>
                <p:nvPr/>
              </p:nvSpPr>
              <p:spPr bwMode="auto">
                <a:xfrm>
                  <a:off x="5305426" y="2978150"/>
                  <a:ext cx="104775" cy="88900"/>
                </a:xfrm>
                <a:custGeom>
                  <a:avLst/>
                  <a:gdLst>
                    <a:gd name="T0" fmla="*/ 0 w 66"/>
                    <a:gd name="T1" fmla="*/ 0 h 56"/>
                    <a:gd name="T2" fmla="*/ 57 w 66"/>
                    <a:gd name="T3" fmla="*/ 0 h 56"/>
                    <a:gd name="T4" fmla="*/ 66 w 66"/>
                    <a:gd name="T5" fmla="*/ 56 h 56"/>
                    <a:gd name="T6" fmla="*/ 8 w 66"/>
                    <a:gd name="T7" fmla="*/ 56 h 56"/>
                    <a:gd name="T8" fmla="*/ 0 w 66"/>
                    <a:gd name="T9" fmla="*/ 0 h 56"/>
                  </a:gdLst>
                  <a:ahLst/>
                  <a:cxnLst>
                    <a:cxn ang="0">
                      <a:pos x="T0" y="T1"/>
                    </a:cxn>
                    <a:cxn ang="0">
                      <a:pos x="T2" y="T3"/>
                    </a:cxn>
                    <a:cxn ang="0">
                      <a:pos x="T4" y="T5"/>
                    </a:cxn>
                    <a:cxn ang="0">
                      <a:pos x="T6" y="T7"/>
                    </a:cxn>
                    <a:cxn ang="0">
                      <a:pos x="T8" y="T9"/>
                    </a:cxn>
                  </a:cxnLst>
                  <a:rect l="0" t="0" r="r" b="b"/>
                  <a:pathLst>
                    <a:path w="66" h="56">
                      <a:moveTo>
                        <a:pt x="0" y="0"/>
                      </a:moveTo>
                      <a:lnTo>
                        <a:pt x="57" y="0"/>
                      </a:lnTo>
                      <a:lnTo>
                        <a:pt x="66" y="56"/>
                      </a:lnTo>
                      <a:lnTo>
                        <a:pt x="8" y="56"/>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16">
                  <a:extLst>
                    <a:ext uri="{FF2B5EF4-FFF2-40B4-BE49-F238E27FC236}">
                      <a16:creationId xmlns:a16="http://schemas.microsoft.com/office/drawing/2014/main" id="{EF3B8968-02F6-43F6-8D46-A247695FA7C9}"/>
                    </a:ext>
                  </a:extLst>
                </p:cNvPr>
                <p:cNvSpPr>
                  <a:spLocks/>
                </p:cNvSpPr>
                <p:nvPr/>
              </p:nvSpPr>
              <p:spPr bwMode="auto">
                <a:xfrm>
                  <a:off x="5124451" y="3074988"/>
                  <a:ext cx="104775" cy="88900"/>
                </a:xfrm>
                <a:custGeom>
                  <a:avLst/>
                  <a:gdLst>
                    <a:gd name="T0" fmla="*/ 0 w 66"/>
                    <a:gd name="T1" fmla="*/ 0 h 56"/>
                    <a:gd name="T2" fmla="*/ 58 w 66"/>
                    <a:gd name="T3" fmla="*/ 0 h 56"/>
                    <a:gd name="T4" fmla="*/ 66 w 66"/>
                    <a:gd name="T5" fmla="*/ 56 h 56"/>
                    <a:gd name="T6" fmla="*/ 9 w 66"/>
                    <a:gd name="T7" fmla="*/ 56 h 56"/>
                    <a:gd name="T8" fmla="*/ 0 w 66"/>
                    <a:gd name="T9" fmla="*/ 0 h 56"/>
                  </a:gdLst>
                  <a:ahLst/>
                  <a:cxnLst>
                    <a:cxn ang="0">
                      <a:pos x="T0" y="T1"/>
                    </a:cxn>
                    <a:cxn ang="0">
                      <a:pos x="T2" y="T3"/>
                    </a:cxn>
                    <a:cxn ang="0">
                      <a:pos x="T4" y="T5"/>
                    </a:cxn>
                    <a:cxn ang="0">
                      <a:pos x="T6" y="T7"/>
                    </a:cxn>
                    <a:cxn ang="0">
                      <a:pos x="T8" y="T9"/>
                    </a:cxn>
                  </a:cxnLst>
                  <a:rect l="0" t="0" r="r" b="b"/>
                  <a:pathLst>
                    <a:path w="66" h="56">
                      <a:moveTo>
                        <a:pt x="0" y="0"/>
                      </a:moveTo>
                      <a:lnTo>
                        <a:pt x="58" y="0"/>
                      </a:lnTo>
                      <a:lnTo>
                        <a:pt x="66" y="56"/>
                      </a:lnTo>
                      <a:lnTo>
                        <a:pt x="9" y="5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17">
                  <a:extLst>
                    <a:ext uri="{FF2B5EF4-FFF2-40B4-BE49-F238E27FC236}">
                      <a16:creationId xmlns:a16="http://schemas.microsoft.com/office/drawing/2014/main" id="{17C4F71F-911E-4438-8865-35AAC0AB3119}"/>
                    </a:ext>
                  </a:extLst>
                </p:cNvPr>
                <p:cNvSpPr>
                  <a:spLocks/>
                </p:cNvSpPr>
                <p:nvPr/>
              </p:nvSpPr>
              <p:spPr bwMode="auto">
                <a:xfrm>
                  <a:off x="5140326" y="3171825"/>
                  <a:ext cx="47625" cy="41275"/>
                </a:xfrm>
                <a:custGeom>
                  <a:avLst/>
                  <a:gdLst>
                    <a:gd name="T0" fmla="*/ 0 w 30"/>
                    <a:gd name="T1" fmla="*/ 0 h 26"/>
                    <a:gd name="T2" fmla="*/ 26 w 30"/>
                    <a:gd name="T3" fmla="*/ 0 h 26"/>
                    <a:gd name="T4" fmla="*/ 30 w 30"/>
                    <a:gd name="T5" fmla="*/ 26 h 26"/>
                    <a:gd name="T6" fmla="*/ 3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6" y="0"/>
                      </a:lnTo>
                      <a:lnTo>
                        <a:pt x="30" y="26"/>
                      </a:lnTo>
                      <a:lnTo>
                        <a:pt x="3"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18">
                  <a:extLst>
                    <a:ext uri="{FF2B5EF4-FFF2-40B4-BE49-F238E27FC236}">
                      <a16:creationId xmlns:a16="http://schemas.microsoft.com/office/drawing/2014/main" id="{5D01E2FF-7299-4B83-B2E4-33436A02EB5B}"/>
                    </a:ext>
                  </a:extLst>
                </p:cNvPr>
                <p:cNvSpPr>
                  <a:spLocks/>
                </p:cNvSpPr>
                <p:nvPr/>
              </p:nvSpPr>
              <p:spPr bwMode="auto">
                <a:xfrm>
                  <a:off x="5187951" y="31718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9">
                  <a:extLst>
                    <a:ext uri="{FF2B5EF4-FFF2-40B4-BE49-F238E27FC236}">
                      <a16:creationId xmlns:a16="http://schemas.microsoft.com/office/drawing/2014/main" id="{EDD262DC-E334-4E96-AB63-7925E2AFFC06}"/>
                    </a:ext>
                  </a:extLst>
                </p:cNvPr>
                <p:cNvSpPr>
                  <a:spLocks/>
                </p:cNvSpPr>
                <p:nvPr/>
              </p:nvSpPr>
              <p:spPr bwMode="auto">
                <a:xfrm>
                  <a:off x="5221288" y="3074988"/>
                  <a:ext cx="49213" cy="41275"/>
                </a:xfrm>
                <a:custGeom>
                  <a:avLst/>
                  <a:gdLst>
                    <a:gd name="T0" fmla="*/ 0 w 31"/>
                    <a:gd name="T1" fmla="*/ 0 h 26"/>
                    <a:gd name="T2" fmla="*/ 27 w 31"/>
                    <a:gd name="T3" fmla="*/ 0 h 26"/>
                    <a:gd name="T4" fmla="*/ 31 w 31"/>
                    <a:gd name="T5" fmla="*/ 26 h 26"/>
                    <a:gd name="T6" fmla="*/ 5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5"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20">
                  <a:extLst>
                    <a:ext uri="{FF2B5EF4-FFF2-40B4-BE49-F238E27FC236}">
                      <a16:creationId xmlns:a16="http://schemas.microsoft.com/office/drawing/2014/main" id="{A64FB659-F9E2-4885-B75B-E4113B2AF0D2}"/>
                    </a:ext>
                  </a:extLst>
                </p:cNvPr>
                <p:cNvSpPr>
                  <a:spLocks/>
                </p:cNvSpPr>
                <p:nvPr/>
              </p:nvSpPr>
              <p:spPr bwMode="auto">
                <a:xfrm>
                  <a:off x="5270501" y="3074988"/>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21">
                  <a:extLst>
                    <a:ext uri="{FF2B5EF4-FFF2-40B4-BE49-F238E27FC236}">
                      <a16:creationId xmlns:a16="http://schemas.microsoft.com/office/drawing/2014/main" id="{5380D6F5-4F35-4630-A3AD-50123386A422}"/>
                    </a:ext>
                  </a:extLst>
                </p:cNvPr>
                <p:cNvSpPr>
                  <a:spLocks/>
                </p:cNvSpPr>
                <p:nvPr/>
              </p:nvSpPr>
              <p:spPr bwMode="auto">
                <a:xfrm>
                  <a:off x="5160963" y="3313113"/>
                  <a:ext cx="106363" cy="90488"/>
                </a:xfrm>
                <a:custGeom>
                  <a:avLst/>
                  <a:gdLst>
                    <a:gd name="T0" fmla="*/ 0 w 67"/>
                    <a:gd name="T1" fmla="*/ 0 h 57"/>
                    <a:gd name="T2" fmla="*/ 58 w 67"/>
                    <a:gd name="T3" fmla="*/ 0 h 57"/>
                    <a:gd name="T4" fmla="*/ 67 w 67"/>
                    <a:gd name="T5" fmla="*/ 57 h 57"/>
                    <a:gd name="T6" fmla="*/ 9 w 67"/>
                    <a:gd name="T7" fmla="*/ 57 h 57"/>
                    <a:gd name="T8" fmla="*/ 0 w 67"/>
                    <a:gd name="T9" fmla="*/ 0 h 57"/>
                  </a:gdLst>
                  <a:ahLst/>
                  <a:cxnLst>
                    <a:cxn ang="0">
                      <a:pos x="T0" y="T1"/>
                    </a:cxn>
                    <a:cxn ang="0">
                      <a:pos x="T2" y="T3"/>
                    </a:cxn>
                    <a:cxn ang="0">
                      <a:pos x="T4" y="T5"/>
                    </a:cxn>
                    <a:cxn ang="0">
                      <a:pos x="T6" y="T7"/>
                    </a:cxn>
                    <a:cxn ang="0">
                      <a:pos x="T8" y="T9"/>
                    </a:cxn>
                  </a:cxnLst>
                  <a:rect l="0" t="0" r="r" b="b"/>
                  <a:pathLst>
                    <a:path w="67" h="57">
                      <a:moveTo>
                        <a:pt x="0" y="0"/>
                      </a:moveTo>
                      <a:lnTo>
                        <a:pt x="58" y="0"/>
                      </a:lnTo>
                      <a:lnTo>
                        <a:pt x="67" y="57"/>
                      </a:lnTo>
                      <a:lnTo>
                        <a:pt x="9" y="57"/>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22">
                  <a:extLst>
                    <a:ext uri="{FF2B5EF4-FFF2-40B4-BE49-F238E27FC236}">
                      <a16:creationId xmlns:a16="http://schemas.microsoft.com/office/drawing/2014/main" id="{82FC23DC-F70A-4EF8-AE0F-3615F2A45B6C}"/>
                    </a:ext>
                  </a:extLst>
                </p:cNvPr>
                <p:cNvSpPr>
                  <a:spLocks/>
                </p:cNvSpPr>
                <p:nvPr/>
              </p:nvSpPr>
              <p:spPr bwMode="auto">
                <a:xfrm>
                  <a:off x="5356226" y="3313113"/>
                  <a:ext cx="104775" cy="90488"/>
                </a:xfrm>
                <a:custGeom>
                  <a:avLst/>
                  <a:gdLst>
                    <a:gd name="T0" fmla="*/ 0 w 66"/>
                    <a:gd name="T1" fmla="*/ 0 h 57"/>
                    <a:gd name="T2" fmla="*/ 57 w 66"/>
                    <a:gd name="T3" fmla="*/ 0 h 57"/>
                    <a:gd name="T4" fmla="*/ 66 w 66"/>
                    <a:gd name="T5" fmla="*/ 57 h 57"/>
                    <a:gd name="T6" fmla="*/ 8 w 66"/>
                    <a:gd name="T7" fmla="*/ 57 h 57"/>
                    <a:gd name="T8" fmla="*/ 0 w 66"/>
                    <a:gd name="T9" fmla="*/ 0 h 57"/>
                  </a:gdLst>
                  <a:ahLst/>
                  <a:cxnLst>
                    <a:cxn ang="0">
                      <a:pos x="T0" y="T1"/>
                    </a:cxn>
                    <a:cxn ang="0">
                      <a:pos x="T2" y="T3"/>
                    </a:cxn>
                    <a:cxn ang="0">
                      <a:pos x="T4" y="T5"/>
                    </a:cxn>
                    <a:cxn ang="0">
                      <a:pos x="T6" y="T7"/>
                    </a:cxn>
                    <a:cxn ang="0">
                      <a:pos x="T8" y="T9"/>
                    </a:cxn>
                  </a:cxnLst>
                  <a:rect l="0" t="0" r="r" b="b"/>
                  <a:pathLst>
                    <a:path w="66" h="57">
                      <a:moveTo>
                        <a:pt x="0" y="0"/>
                      </a:moveTo>
                      <a:lnTo>
                        <a:pt x="57" y="0"/>
                      </a:lnTo>
                      <a:lnTo>
                        <a:pt x="66" y="57"/>
                      </a:lnTo>
                      <a:lnTo>
                        <a:pt x="8" y="57"/>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23">
                  <a:extLst>
                    <a:ext uri="{FF2B5EF4-FFF2-40B4-BE49-F238E27FC236}">
                      <a16:creationId xmlns:a16="http://schemas.microsoft.com/office/drawing/2014/main" id="{50D306BF-5695-4096-B1BB-C552F79863F4}"/>
                    </a:ext>
                  </a:extLst>
                </p:cNvPr>
                <p:cNvSpPr>
                  <a:spLocks/>
                </p:cNvSpPr>
                <p:nvPr/>
              </p:nvSpPr>
              <p:spPr bwMode="auto">
                <a:xfrm>
                  <a:off x="5259388" y="3313113"/>
                  <a:ext cx="47625" cy="41275"/>
                </a:xfrm>
                <a:custGeom>
                  <a:avLst/>
                  <a:gdLst>
                    <a:gd name="T0" fmla="*/ 0 w 30"/>
                    <a:gd name="T1" fmla="*/ 0 h 26"/>
                    <a:gd name="T2" fmla="*/ 26 w 30"/>
                    <a:gd name="T3" fmla="*/ 0 h 26"/>
                    <a:gd name="T4" fmla="*/ 30 w 30"/>
                    <a:gd name="T5" fmla="*/ 26 h 26"/>
                    <a:gd name="T6" fmla="*/ 3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6" y="0"/>
                      </a:lnTo>
                      <a:lnTo>
                        <a:pt x="30" y="26"/>
                      </a:lnTo>
                      <a:lnTo>
                        <a:pt x="3"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24">
                  <a:extLst>
                    <a:ext uri="{FF2B5EF4-FFF2-40B4-BE49-F238E27FC236}">
                      <a16:creationId xmlns:a16="http://schemas.microsoft.com/office/drawing/2014/main" id="{0A3003C5-8A2B-4A01-BC01-3B03B6B47A4A}"/>
                    </a:ext>
                  </a:extLst>
                </p:cNvPr>
                <p:cNvSpPr>
                  <a:spLocks/>
                </p:cNvSpPr>
                <p:nvPr/>
              </p:nvSpPr>
              <p:spPr bwMode="auto">
                <a:xfrm>
                  <a:off x="5307013" y="3313113"/>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25">
                  <a:extLst>
                    <a:ext uri="{FF2B5EF4-FFF2-40B4-BE49-F238E27FC236}">
                      <a16:creationId xmlns:a16="http://schemas.microsoft.com/office/drawing/2014/main" id="{AC114D59-7151-4138-99A2-833FD54B3DF7}"/>
                    </a:ext>
                  </a:extLst>
                </p:cNvPr>
                <p:cNvSpPr>
                  <a:spLocks/>
                </p:cNvSpPr>
                <p:nvPr/>
              </p:nvSpPr>
              <p:spPr bwMode="auto">
                <a:xfrm>
                  <a:off x="5265738" y="33623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26">
                  <a:extLst>
                    <a:ext uri="{FF2B5EF4-FFF2-40B4-BE49-F238E27FC236}">
                      <a16:creationId xmlns:a16="http://schemas.microsoft.com/office/drawing/2014/main" id="{5CE6774B-1E84-4B31-9382-EBC650DB2039}"/>
                    </a:ext>
                  </a:extLst>
                </p:cNvPr>
                <p:cNvSpPr>
                  <a:spLocks/>
                </p:cNvSpPr>
                <p:nvPr/>
              </p:nvSpPr>
              <p:spPr bwMode="auto">
                <a:xfrm>
                  <a:off x="5314951" y="33623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27">
                  <a:extLst>
                    <a:ext uri="{FF2B5EF4-FFF2-40B4-BE49-F238E27FC236}">
                      <a16:creationId xmlns:a16="http://schemas.microsoft.com/office/drawing/2014/main" id="{4DFCF2BB-6319-4555-AA1E-9AF114F148DD}"/>
                    </a:ext>
                  </a:extLst>
                </p:cNvPr>
                <p:cNvSpPr>
                  <a:spLocks/>
                </p:cNvSpPr>
                <p:nvPr/>
              </p:nvSpPr>
              <p:spPr bwMode="auto">
                <a:xfrm>
                  <a:off x="5334001" y="31718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28">
                  <a:extLst>
                    <a:ext uri="{FF2B5EF4-FFF2-40B4-BE49-F238E27FC236}">
                      <a16:creationId xmlns:a16="http://schemas.microsoft.com/office/drawing/2014/main" id="{66608FAD-E950-4081-A05D-AE6CDB8585A3}"/>
                    </a:ext>
                  </a:extLst>
                </p:cNvPr>
                <p:cNvSpPr>
                  <a:spLocks/>
                </p:cNvSpPr>
                <p:nvPr/>
              </p:nvSpPr>
              <p:spPr bwMode="auto">
                <a:xfrm>
                  <a:off x="5383213" y="31718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29">
                  <a:extLst>
                    <a:ext uri="{FF2B5EF4-FFF2-40B4-BE49-F238E27FC236}">
                      <a16:creationId xmlns:a16="http://schemas.microsoft.com/office/drawing/2014/main" id="{D027CE4A-F6B1-442F-8183-C8ACFF91DF1E}"/>
                    </a:ext>
                  </a:extLst>
                </p:cNvPr>
                <p:cNvSpPr>
                  <a:spLocks/>
                </p:cNvSpPr>
                <p:nvPr/>
              </p:nvSpPr>
              <p:spPr bwMode="auto">
                <a:xfrm>
                  <a:off x="5151438" y="3243263"/>
                  <a:ext cx="47625" cy="41275"/>
                </a:xfrm>
                <a:custGeom>
                  <a:avLst/>
                  <a:gdLst>
                    <a:gd name="T0" fmla="*/ 0 w 30"/>
                    <a:gd name="T1" fmla="*/ 0 h 26"/>
                    <a:gd name="T2" fmla="*/ 27 w 30"/>
                    <a:gd name="T3" fmla="*/ 0 h 26"/>
                    <a:gd name="T4" fmla="*/ 30 w 30"/>
                    <a:gd name="T5" fmla="*/ 26 h 26"/>
                    <a:gd name="T6" fmla="*/ 4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7" y="0"/>
                      </a:lnTo>
                      <a:lnTo>
                        <a:pt x="30" y="26"/>
                      </a:lnTo>
                      <a:lnTo>
                        <a:pt x="4" y="26"/>
                      </a:lnTo>
                      <a:lnTo>
                        <a:pt x="0"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Freeform 30">
                  <a:extLst>
                    <a:ext uri="{FF2B5EF4-FFF2-40B4-BE49-F238E27FC236}">
                      <a16:creationId xmlns:a16="http://schemas.microsoft.com/office/drawing/2014/main" id="{20505B84-2EC5-4668-892A-1C2B33082C26}"/>
                    </a:ext>
                  </a:extLst>
                </p:cNvPr>
                <p:cNvSpPr>
                  <a:spLocks/>
                </p:cNvSpPr>
                <p:nvPr/>
              </p:nvSpPr>
              <p:spPr bwMode="auto">
                <a:xfrm>
                  <a:off x="5199063" y="3243263"/>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Freeform 31">
                  <a:extLst>
                    <a:ext uri="{FF2B5EF4-FFF2-40B4-BE49-F238E27FC236}">
                      <a16:creationId xmlns:a16="http://schemas.microsoft.com/office/drawing/2014/main" id="{53B5339F-846D-47E9-998C-56F10DE975D3}"/>
                    </a:ext>
                  </a:extLst>
                </p:cNvPr>
                <p:cNvSpPr>
                  <a:spLocks/>
                </p:cNvSpPr>
                <p:nvPr/>
              </p:nvSpPr>
              <p:spPr bwMode="auto">
                <a:xfrm>
                  <a:off x="5248276" y="3243263"/>
                  <a:ext cx="49213" cy="41275"/>
                </a:xfrm>
                <a:custGeom>
                  <a:avLst/>
                  <a:gdLst>
                    <a:gd name="T0" fmla="*/ 0 w 31"/>
                    <a:gd name="T1" fmla="*/ 0 h 26"/>
                    <a:gd name="T2" fmla="*/ 26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6" y="0"/>
                      </a:lnTo>
                      <a:lnTo>
                        <a:pt x="31" y="26"/>
                      </a:lnTo>
                      <a:lnTo>
                        <a:pt x="4" y="26"/>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32">
                  <a:extLst>
                    <a:ext uri="{FF2B5EF4-FFF2-40B4-BE49-F238E27FC236}">
                      <a16:creationId xmlns:a16="http://schemas.microsoft.com/office/drawing/2014/main" id="{E4DE951F-C1D2-4614-9ABA-953A04F65108}"/>
                    </a:ext>
                  </a:extLst>
                </p:cNvPr>
                <p:cNvSpPr>
                  <a:spLocks/>
                </p:cNvSpPr>
                <p:nvPr/>
              </p:nvSpPr>
              <p:spPr bwMode="auto">
                <a:xfrm>
                  <a:off x="5297488" y="3243263"/>
                  <a:ext cx="47625" cy="41275"/>
                </a:xfrm>
                <a:custGeom>
                  <a:avLst/>
                  <a:gdLst>
                    <a:gd name="T0" fmla="*/ 0 w 30"/>
                    <a:gd name="T1" fmla="*/ 0 h 26"/>
                    <a:gd name="T2" fmla="*/ 26 w 30"/>
                    <a:gd name="T3" fmla="*/ 0 h 26"/>
                    <a:gd name="T4" fmla="*/ 30 w 30"/>
                    <a:gd name="T5" fmla="*/ 26 h 26"/>
                    <a:gd name="T6" fmla="*/ 3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6" y="0"/>
                      </a:lnTo>
                      <a:lnTo>
                        <a:pt x="30" y="26"/>
                      </a:lnTo>
                      <a:lnTo>
                        <a:pt x="3" y="2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33">
                  <a:extLst>
                    <a:ext uri="{FF2B5EF4-FFF2-40B4-BE49-F238E27FC236}">
                      <a16:creationId xmlns:a16="http://schemas.microsoft.com/office/drawing/2014/main" id="{3A1E7400-EFFE-4887-A5FC-1FD886A28253}"/>
                    </a:ext>
                  </a:extLst>
                </p:cNvPr>
                <p:cNvSpPr>
                  <a:spLocks/>
                </p:cNvSpPr>
                <p:nvPr/>
              </p:nvSpPr>
              <p:spPr bwMode="auto">
                <a:xfrm>
                  <a:off x="5345113" y="3243263"/>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34">
                  <a:extLst>
                    <a:ext uri="{FF2B5EF4-FFF2-40B4-BE49-F238E27FC236}">
                      <a16:creationId xmlns:a16="http://schemas.microsoft.com/office/drawing/2014/main" id="{C4A34A4F-9CE9-4008-8778-98FC5B720067}"/>
                    </a:ext>
                  </a:extLst>
                </p:cNvPr>
                <p:cNvSpPr>
                  <a:spLocks/>
                </p:cNvSpPr>
                <p:nvPr/>
              </p:nvSpPr>
              <p:spPr bwMode="auto">
                <a:xfrm>
                  <a:off x="5394326" y="3243263"/>
                  <a:ext cx="47625" cy="41275"/>
                </a:xfrm>
                <a:custGeom>
                  <a:avLst/>
                  <a:gdLst>
                    <a:gd name="T0" fmla="*/ 0 w 30"/>
                    <a:gd name="T1" fmla="*/ 0 h 26"/>
                    <a:gd name="T2" fmla="*/ 27 w 30"/>
                    <a:gd name="T3" fmla="*/ 0 h 26"/>
                    <a:gd name="T4" fmla="*/ 30 w 30"/>
                    <a:gd name="T5" fmla="*/ 26 h 26"/>
                    <a:gd name="T6" fmla="*/ 4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7" y="0"/>
                      </a:lnTo>
                      <a:lnTo>
                        <a:pt x="30"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35">
                  <a:extLst>
                    <a:ext uri="{FF2B5EF4-FFF2-40B4-BE49-F238E27FC236}">
                      <a16:creationId xmlns:a16="http://schemas.microsoft.com/office/drawing/2014/main" id="{B67B410A-7ABF-4924-A45D-2EE154F84147}"/>
                    </a:ext>
                  </a:extLst>
                </p:cNvPr>
                <p:cNvSpPr>
                  <a:spLocks/>
                </p:cNvSpPr>
                <p:nvPr/>
              </p:nvSpPr>
              <p:spPr bwMode="auto">
                <a:xfrm>
                  <a:off x="5319713" y="3074988"/>
                  <a:ext cx="104775" cy="88900"/>
                </a:xfrm>
                <a:custGeom>
                  <a:avLst/>
                  <a:gdLst>
                    <a:gd name="T0" fmla="*/ 0 w 66"/>
                    <a:gd name="T1" fmla="*/ 0 h 56"/>
                    <a:gd name="T2" fmla="*/ 58 w 66"/>
                    <a:gd name="T3" fmla="*/ 0 h 56"/>
                    <a:gd name="T4" fmla="*/ 66 w 66"/>
                    <a:gd name="T5" fmla="*/ 56 h 56"/>
                    <a:gd name="T6" fmla="*/ 8 w 66"/>
                    <a:gd name="T7" fmla="*/ 56 h 56"/>
                    <a:gd name="T8" fmla="*/ 0 w 66"/>
                    <a:gd name="T9" fmla="*/ 0 h 56"/>
                  </a:gdLst>
                  <a:ahLst/>
                  <a:cxnLst>
                    <a:cxn ang="0">
                      <a:pos x="T0" y="T1"/>
                    </a:cxn>
                    <a:cxn ang="0">
                      <a:pos x="T2" y="T3"/>
                    </a:cxn>
                    <a:cxn ang="0">
                      <a:pos x="T4" y="T5"/>
                    </a:cxn>
                    <a:cxn ang="0">
                      <a:pos x="T6" y="T7"/>
                    </a:cxn>
                    <a:cxn ang="0">
                      <a:pos x="T8" y="T9"/>
                    </a:cxn>
                  </a:cxnLst>
                  <a:rect l="0" t="0" r="r" b="b"/>
                  <a:pathLst>
                    <a:path w="66" h="56">
                      <a:moveTo>
                        <a:pt x="0" y="0"/>
                      </a:moveTo>
                      <a:lnTo>
                        <a:pt x="58" y="0"/>
                      </a:lnTo>
                      <a:lnTo>
                        <a:pt x="66" y="56"/>
                      </a:lnTo>
                      <a:lnTo>
                        <a:pt x="8" y="56"/>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36">
                  <a:extLst>
                    <a:ext uri="{FF2B5EF4-FFF2-40B4-BE49-F238E27FC236}">
                      <a16:creationId xmlns:a16="http://schemas.microsoft.com/office/drawing/2014/main" id="{441B6E96-1A56-476B-97A5-3A3AB2F552AD}"/>
                    </a:ext>
                  </a:extLst>
                </p:cNvPr>
                <p:cNvSpPr>
                  <a:spLocks/>
                </p:cNvSpPr>
                <p:nvPr/>
              </p:nvSpPr>
              <p:spPr bwMode="auto">
                <a:xfrm>
                  <a:off x="5110163" y="2978150"/>
                  <a:ext cx="201613" cy="88900"/>
                </a:xfrm>
                <a:custGeom>
                  <a:avLst/>
                  <a:gdLst>
                    <a:gd name="T0" fmla="*/ 0 w 127"/>
                    <a:gd name="T1" fmla="*/ 0 h 56"/>
                    <a:gd name="T2" fmla="*/ 118 w 127"/>
                    <a:gd name="T3" fmla="*/ 0 h 56"/>
                    <a:gd name="T4" fmla="*/ 127 w 127"/>
                    <a:gd name="T5" fmla="*/ 56 h 56"/>
                    <a:gd name="T6" fmla="*/ 8 w 127"/>
                    <a:gd name="T7" fmla="*/ 56 h 56"/>
                    <a:gd name="T8" fmla="*/ 0 w 127"/>
                    <a:gd name="T9" fmla="*/ 0 h 56"/>
                  </a:gdLst>
                  <a:ahLst/>
                  <a:cxnLst>
                    <a:cxn ang="0">
                      <a:pos x="T0" y="T1"/>
                    </a:cxn>
                    <a:cxn ang="0">
                      <a:pos x="T2" y="T3"/>
                    </a:cxn>
                    <a:cxn ang="0">
                      <a:pos x="T4" y="T5"/>
                    </a:cxn>
                    <a:cxn ang="0">
                      <a:pos x="T6" y="T7"/>
                    </a:cxn>
                    <a:cxn ang="0">
                      <a:pos x="T8" y="T9"/>
                    </a:cxn>
                  </a:cxnLst>
                  <a:rect l="0" t="0" r="r" b="b"/>
                  <a:pathLst>
                    <a:path w="127" h="56">
                      <a:moveTo>
                        <a:pt x="0" y="0"/>
                      </a:moveTo>
                      <a:lnTo>
                        <a:pt x="118" y="0"/>
                      </a:lnTo>
                      <a:lnTo>
                        <a:pt x="127" y="56"/>
                      </a:lnTo>
                      <a:lnTo>
                        <a:pt x="8" y="5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37">
                  <a:extLst>
                    <a:ext uri="{FF2B5EF4-FFF2-40B4-BE49-F238E27FC236}">
                      <a16:creationId xmlns:a16="http://schemas.microsoft.com/office/drawing/2014/main" id="{C811DB72-B208-4087-A911-350E2591E877}"/>
                    </a:ext>
                  </a:extLst>
                </p:cNvPr>
                <p:cNvSpPr>
                  <a:spLocks/>
                </p:cNvSpPr>
                <p:nvPr/>
              </p:nvSpPr>
              <p:spPr bwMode="auto">
                <a:xfrm>
                  <a:off x="5229226" y="3122613"/>
                  <a:ext cx="104775" cy="90488"/>
                </a:xfrm>
                <a:custGeom>
                  <a:avLst/>
                  <a:gdLst>
                    <a:gd name="T0" fmla="*/ 0 w 66"/>
                    <a:gd name="T1" fmla="*/ 0 h 57"/>
                    <a:gd name="T2" fmla="*/ 57 w 66"/>
                    <a:gd name="T3" fmla="*/ 0 h 57"/>
                    <a:gd name="T4" fmla="*/ 66 w 66"/>
                    <a:gd name="T5" fmla="*/ 57 h 57"/>
                    <a:gd name="T6" fmla="*/ 9 w 66"/>
                    <a:gd name="T7" fmla="*/ 57 h 57"/>
                    <a:gd name="T8" fmla="*/ 0 w 66"/>
                    <a:gd name="T9" fmla="*/ 0 h 57"/>
                  </a:gdLst>
                  <a:ahLst/>
                  <a:cxnLst>
                    <a:cxn ang="0">
                      <a:pos x="T0" y="T1"/>
                    </a:cxn>
                    <a:cxn ang="0">
                      <a:pos x="T2" y="T3"/>
                    </a:cxn>
                    <a:cxn ang="0">
                      <a:pos x="T4" y="T5"/>
                    </a:cxn>
                    <a:cxn ang="0">
                      <a:pos x="T6" y="T7"/>
                    </a:cxn>
                    <a:cxn ang="0">
                      <a:pos x="T8" y="T9"/>
                    </a:cxn>
                  </a:cxnLst>
                  <a:rect l="0" t="0" r="r" b="b"/>
                  <a:pathLst>
                    <a:path w="66" h="57">
                      <a:moveTo>
                        <a:pt x="0" y="0"/>
                      </a:moveTo>
                      <a:lnTo>
                        <a:pt x="57" y="0"/>
                      </a:lnTo>
                      <a:lnTo>
                        <a:pt x="66" y="57"/>
                      </a:lnTo>
                      <a:lnTo>
                        <a:pt x="9" y="57"/>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38">
                  <a:extLst>
                    <a:ext uri="{FF2B5EF4-FFF2-40B4-BE49-F238E27FC236}">
                      <a16:creationId xmlns:a16="http://schemas.microsoft.com/office/drawing/2014/main" id="{38AE05CB-5E70-4665-AC80-3D254B71C299}"/>
                    </a:ext>
                  </a:extLst>
                </p:cNvPr>
                <p:cNvSpPr>
                  <a:spLocks/>
                </p:cNvSpPr>
                <p:nvPr/>
              </p:nvSpPr>
              <p:spPr bwMode="auto">
                <a:xfrm>
                  <a:off x="5008563" y="3403600"/>
                  <a:ext cx="966788" cy="49213"/>
                </a:xfrm>
                <a:custGeom>
                  <a:avLst/>
                  <a:gdLst>
                    <a:gd name="T0" fmla="*/ 984 w 991"/>
                    <a:gd name="T1" fmla="*/ 0 h 50"/>
                    <a:gd name="T2" fmla="*/ 0 w 991"/>
                    <a:gd name="T3" fmla="*/ 0 h 50"/>
                    <a:gd name="T4" fmla="*/ 5 w 991"/>
                    <a:gd name="T5" fmla="*/ 35 h 50"/>
                    <a:gd name="T6" fmla="*/ 21 w 991"/>
                    <a:gd name="T7" fmla="*/ 50 h 50"/>
                    <a:gd name="T8" fmla="*/ 991 w 991"/>
                    <a:gd name="T9" fmla="*/ 50 h 50"/>
                    <a:gd name="T10" fmla="*/ 984 w 991"/>
                    <a:gd name="T11" fmla="*/ 0 h 50"/>
                  </a:gdLst>
                  <a:ahLst/>
                  <a:cxnLst>
                    <a:cxn ang="0">
                      <a:pos x="T0" y="T1"/>
                    </a:cxn>
                    <a:cxn ang="0">
                      <a:pos x="T2" y="T3"/>
                    </a:cxn>
                    <a:cxn ang="0">
                      <a:pos x="T4" y="T5"/>
                    </a:cxn>
                    <a:cxn ang="0">
                      <a:pos x="T6" y="T7"/>
                    </a:cxn>
                    <a:cxn ang="0">
                      <a:pos x="T8" y="T9"/>
                    </a:cxn>
                    <a:cxn ang="0">
                      <a:pos x="T10" y="T11"/>
                    </a:cxn>
                  </a:cxnLst>
                  <a:rect l="0" t="0" r="r" b="b"/>
                  <a:pathLst>
                    <a:path w="991" h="50">
                      <a:moveTo>
                        <a:pt x="984" y="0"/>
                      </a:moveTo>
                      <a:cubicBezTo>
                        <a:pt x="0" y="0"/>
                        <a:pt x="0" y="0"/>
                        <a:pt x="0" y="0"/>
                      </a:cubicBezTo>
                      <a:cubicBezTo>
                        <a:pt x="5" y="35"/>
                        <a:pt x="5" y="35"/>
                        <a:pt x="5" y="35"/>
                      </a:cubicBezTo>
                      <a:cubicBezTo>
                        <a:pt x="6" y="43"/>
                        <a:pt x="13" y="50"/>
                        <a:pt x="21" y="50"/>
                      </a:cubicBezTo>
                      <a:cubicBezTo>
                        <a:pt x="991" y="50"/>
                        <a:pt x="991" y="50"/>
                        <a:pt x="991" y="50"/>
                      </a:cubicBezTo>
                      <a:lnTo>
                        <a:pt x="9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39">
                  <a:extLst>
                    <a:ext uri="{FF2B5EF4-FFF2-40B4-BE49-F238E27FC236}">
                      <a16:creationId xmlns:a16="http://schemas.microsoft.com/office/drawing/2014/main" id="{73165E76-9A80-4646-B4DD-DEFA8DA68C4A}"/>
                    </a:ext>
                  </a:extLst>
                </p:cNvPr>
                <p:cNvSpPr>
                  <a:spLocks/>
                </p:cNvSpPr>
                <p:nvPr/>
              </p:nvSpPr>
              <p:spPr bwMode="auto">
                <a:xfrm>
                  <a:off x="4986338" y="3059113"/>
                  <a:ext cx="39688" cy="39688"/>
                </a:xfrm>
                <a:custGeom>
                  <a:avLst/>
                  <a:gdLst>
                    <a:gd name="T0" fmla="*/ 25 w 25"/>
                    <a:gd name="T1" fmla="*/ 25 h 25"/>
                    <a:gd name="T2" fmla="*/ 4 w 25"/>
                    <a:gd name="T3" fmla="*/ 25 h 25"/>
                    <a:gd name="T4" fmla="*/ 0 w 25"/>
                    <a:gd name="T5" fmla="*/ 0 h 25"/>
                    <a:gd name="T6" fmla="*/ 22 w 25"/>
                    <a:gd name="T7" fmla="*/ 0 h 25"/>
                    <a:gd name="T8" fmla="*/ 25 w 25"/>
                    <a:gd name="T9" fmla="*/ 25 h 25"/>
                  </a:gdLst>
                  <a:ahLst/>
                  <a:cxnLst>
                    <a:cxn ang="0">
                      <a:pos x="T0" y="T1"/>
                    </a:cxn>
                    <a:cxn ang="0">
                      <a:pos x="T2" y="T3"/>
                    </a:cxn>
                    <a:cxn ang="0">
                      <a:pos x="T4" y="T5"/>
                    </a:cxn>
                    <a:cxn ang="0">
                      <a:pos x="T6" y="T7"/>
                    </a:cxn>
                    <a:cxn ang="0">
                      <a:pos x="T8" y="T9"/>
                    </a:cxn>
                  </a:cxnLst>
                  <a:rect l="0" t="0" r="r" b="b"/>
                  <a:pathLst>
                    <a:path w="25" h="25">
                      <a:moveTo>
                        <a:pt x="25" y="25"/>
                      </a:moveTo>
                      <a:lnTo>
                        <a:pt x="4" y="25"/>
                      </a:lnTo>
                      <a:lnTo>
                        <a:pt x="0" y="0"/>
                      </a:lnTo>
                      <a:lnTo>
                        <a:pt x="22" y="0"/>
                      </a:lnTo>
                      <a:lnTo>
                        <a:pt x="25" y="2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40">
                  <a:extLst>
                    <a:ext uri="{FF2B5EF4-FFF2-40B4-BE49-F238E27FC236}">
                      <a16:creationId xmlns:a16="http://schemas.microsoft.com/office/drawing/2014/main" id="{16C6F6E9-3DC5-4B00-9DC3-663ADAFED486}"/>
                    </a:ext>
                  </a:extLst>
                </p:cNvPr>
                <p:cNvSpPr>
                  <a:spLocks/>
                </p:cNvSpPr>
                <p:nvPr/>
              </p:nvSpPr>
              <p:spPr bwMode="auto">
                <a:xfrm>
                  <a:off x="4994276" y="3106738"/>
                  <a:ext cx="39688" cy="38100"/>
                </a:xfrm>
                <a:custGeom>
                  <a:avLst/>
                  <a:gdLst>
                    <a:gd name="T0" fmla="*/ 25 w 25"/>
                    <a:gd name="T1" fmla="*/ 24 h 24"/>
                    <a:gd name="T2" fmla="*/ 3 w 25"/>
                    <a:gd name="T3" fmla="*/ 24 h 24"/>
                    <a:gd name="T4" fmla="*/ 0 w 25"/>
                    <a:gd name="T5" fmla="*/ 0 h 24"/>
                    <a:gd name="T6" fmla="*/ 21 w 25"/>
                    <a:gd name="T7" fmla="*/ 0 h 24"/>
                    <a:gd name="T8" fmla="*/ 25 w 25"/>
                    <a:gd name="T9" fmla="*/ 24 h 24"/>
                  </a:gdLst>
                  <a:ahLst/>
                  <a:cxnLst>
                    <a:cxn ang="0">
                      <a:pos x="T0" y="T1"/>
                    </a:cxn>
                    <a:cxn ang="0">
                      <a:pos x="T2" y="T3"/>
                    </a:cxn>
                    <a:cxn ang="0">
                      <a:pos x="T4" y="T5"/>
                    </a:cxn>
                    <a:cxn ang="0">
                      <a:pos x="T6" y="T7"/>
                    </a:cxn>
                    <a:cxn ang="0">
                      <a:pos x="T8" y="T9"/>
                    </a:cxn>
                  </a:cxnLst>
                  <a:rect l="0" t="0" r="r" b="b"/>
                  <a:pathLst>
                    <a:path w="25" h="24">
                      <a:moveTo>
                        <a:pt x="25" y="24"/>
                      </a:moveTo>
                      <a:lnTo>
                        <a:pt x="3" y="24"/>
                      </a:lnTo>
                      <a:lnTo>
                        <a:pt x="0" y="0"/>
                      </a:lnTo>
                      <a:lnTo>
                        <a:pt x="21" y="0"/>
                      </a:lnTo>
                      <a:lnTo>
                        <a:pt x="25"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41">
                  <a:extLst>
                    <a:ext uri="{FF2B5EF4-FFF2-40B4-BE49-F238E27FC236}">
                      <a16:creationId xmlns:a16="http://schemas.microsoft.com/office/drawing/2014/main" id="{C38D2B8D-7A46-4AA4-959E-15186AA47629}"/>
                    </a:ext>
                  </a:extLst>
                </p:cNvPr>
                <p:cNvSpPr>
                  <a:spLocks/>
                </p:cNvSpPr>
                <p:nvPr/>
              </p:nvSpPr>
              <p:spPr bwMode="auto">
                <a:xfrm>
                  <a:off x="5000626" y="3154363"/>
                  <a:ext cx="41275" cy="38100"/>
                </a:xfrm>
                <a:custGeom>
                  <a:avLst/>
                  <a:gdLst>
                    <a:gd name="T0" fmla="*/ 26 w 26"/>
                    <a:gd name="T1" fmla="*/ 24 h 24"/>
                    <a:gd name="T2" fmla="*/ 4 w 26"/>
                    <a:gd name="T3" fmla="*/ 24 h 24"/>
                    <a:gd name="T4" fmla="*/ 0 w 26"/>
                    <a:gd name="T5" fmla="*/ 0 h 24"/>
                    <a:gd name="T6" fmla="*/ 22 w 26"/>
                    <a:gd name="T7" fmla="*/ 0 h 24"/>
                    <a:gd name="T8" fmla="*/ 26 w 26"/>
                    <a:gd name="T9" fmla="*/ 24 h 24"/>
                  </a:gdLst>
                  <a:ahLst/>
                  <a:cxnLst>
                    <a:cxn ang="0">
                      <a:pos x="T0" y="T1"/>
                    </a:cxn>
                    <a:cxn ang="0">
                      <a:pos x="T2" y="T3"/>
                    </a:cxn>
                    <a:cxn ang="0">
                      <a:pos x="T4" y="T5"/>
                    </a:cxn>
                    <a:cxn ang="0">
                      <a:pos x="T6" y="T7"/>
                    </a:cxn>
                    <a:cxn ang="0">
                      <a:pos x="T8" y="T9"/>
                    </a:cxn>
                  </a:cxnLst>
                  <a:rect l="0" t="0" r="r" b="b"/>
                  <a:pathLst>
                    <a:path w="26" h="24">
                      <a:moveTo>
                        <a:pt x="26" y="24"/>
                      </a:moveTo>
                      <a:lnTo>
                        <a:pt x="4" y="24"/>
                      </a:lnTo>
                      <a:lnTo>
                        <a:pt x="0" y="0"/>
                      </a:lnTo>
                      <a:lnTo>
                        <a:pt x="22" y="0"/>
                      </a:lnTo>
                      <a:lnTo>
                        <a:pt x="26" y="2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42">
                  <a:extLst>
                    <a:ext uri="{FF2B5EF4-FFF2-40B4-BE49-F238E27FC236}">
                      <a16:creationId xmlns:a16="http://schemas.microsoft.com/office/drawing/2014/main" id="{8B1D2C5F-B76D-4F11-8D74-122C31188EE8}"/>
                    </a:ext>
                  </a:extLst>
                </p:cNvPr>
                <p:cNvSpPr>
                  <a:spLocks/>
                </p:cNvSpPr>
                <p:nvPr/>
              </p:nvSpPr>
              <p:spPr bwMode="auto">
                <a:xfrm>
                  <a:off x="5008563" y="3200400"/>
                  <a:ext cx="39688" cy="38100"/>
                </a:xfrm>
                <a:custGeom>
                  <a:avLst/>
                  <a:gdLst>
                    <a:gd name="T0" fmla="*/ 25 w 25"/>
                    <a:gd name="T1" fmla="*/ 24 h 24"/>
                    <a:gd name="T2" fmla="*/ 3 w 25"/>
                    <a:gd name="T3" fmla="*/ 24 h 24"/>
                    <a:gd name="T4" fmla="*/ 0 w 25"/>
                    <a:gd name="T5" fmla="*/ 0 h 24"/>
                    <a:gd name="T6" fmla="*/ 21 w 25"/>
                    <a:gd name="T7" fmla="*/ 0 h 24"/>
                    <a:gd name="T8" fmla="*/ 25 w 25"/>
                    <a:gd name="T9" fmla="*/ 24 h 24"/>
                  </a:gdLst>
                  <a:ahLst/>
                  <a:cxnLst>
                    <a:cxn ang="0">
                      <a:pos x="T0" y="T1"/>
                    </a:cxn>
                    <a:cxn ang="0">
                      <a:pos x="T2" y="T3"/>
                    </a:cxn>
                    <a:cxn ang="0">
                      <a:pos x="T4" y="T5"/>
                    </a:cxn>
                    <a:cxn ang="0">
                      <a:pos x="T6" y="T7"/>
                    </a:cxn>
                    <a:cxn ang="0">
                      <a:pos x="T8" y="T9"/>
                    </a:cxn>
                  </a:cxnLst>
                  <a:rect l="0" t="0" r="r" b="b"/>
                  <a:pathLst>
                    <a:path w="25" h="24">
                      <a:moveTo>
                        <a:pt x="25" y="24"/>
                      </a:moveTo>
                      <a:lnTo>
                        <a:pt x="3" y="24"/>
                      </a:lnTo>
                      <a:lnTo>
                        <a:pt x="0" y="0"/>
                      </a:lnTo>
                      <a:lnTo>
                        <a:pt x="21" y="0"/>
                      </a:lnTo>
                      <a:lnTo>
                        <a:pt x="25"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43">
                  <a:extLst>
                    <a:ext uri="{FF2B5EF4-FFF2-40B4-BE49-F238E27FC236}">
                      <a16:creationId xmlns:a16="http://schemas.microsoft.com/office/drawing/2014/main" id="{D6546250-62CF-433B-B474-4C8A7B067C69}"/>
                    </a:ext>
                  </a:extLst>
                </p:cNvPr>
                <p:cNvSpPr>
                  <a:spLocks/>
                </p:cNvSpPr>
                <p:nvPr/>
              </p:nvSpPr>
              <p:spPr bwMode="auto">
                <a:xfrm>
                  <a:off x="5014913" y="3248025"/>
                  <a:ext cx="41275" cy="38100"/>
                </a:xfrm>
                <a:custGeom>
                  <a:avLst/>
                  <a:gdLst>
                    <a:gd name="T0" fmla="*/ 26 w 26"/>
                    <a:gd name="T1" fmla="*/ 24 h 24"/>
                    <a:gd name="T2" fmla="*/ 4 w 26"/>
                    <a:gd name="T3" fmla="*/ 24 h 24"/>
                    <a:gd name="T4" fmla="*/ 0 w 26"/>
                    <a:gd name="T5" fmla="*/ 0 h 24"/>
                    <a:gd name="T6" fmla="*/ 22 w 26"/>
                    <a:gd name="T7" fmla="*/ 0 h 24"/>
                    <a:gd name="T8" fmla="*/ 26 w 26"/>
                    <a:gd name="T9" fmla="*/ 24 h 24"/>
                  </a:gdLst>
                  <a:ahLst/>
                  <a:cxnLst>
                    <a:cxn ang="0">
                      <a:pos x="T0" y="T1"/>
                    </a:cxn>
                    <a:cxn ang="0">
                      <a:pos x="T2" y="T3"/>
                    </a:cxn>
                    <a:cxn ang="0">
                      <a:pos x="T4" y="T5"/>
                    </a:cxn>
                    <a:cxn ang="0">
                      <a:pos x="T6" y="T7"/>
                    </a:cxn>
                    <a:cxn ang="0">
                      <a:pos x="T8" y="T9"/>
                    </a:cxn>
                  </a:cxnLst>
                  <a:rect l="0" t="0" r="r" b="b"/>
                  <a:pathLst>
                    <a:path w="26" h="24">
                      <a:moveTo>
                        <a:pt x="26" y="24"/>
                      </a:moveTo>
                      <a:lnTo>
                        <a:pt x="4" y="24"/>
                      </a:lnTo>
                      <a:lnTo>
                        <a:pt x="0" y="0"/>
                      </a:lnTo>
                      <a:lnTo>
                        <a:pt x="22" y="0"/>
                      </a:lnTo>
                      <a:lnTo>
                        <a:pt x="26"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44">
                  <a:extLst>
                    <a:ext uri="{FF2B5EF4-FFF2-40B4-BE49-F238E27FC236}">
                      <a16:creationId xmlns:a16="http://schemas.microsoft.com/office/drawing/2014/main" id="{3E1492B1-0E61-4430-A621-BD76BFB018F1}"/>
                    </a:ext>
                  </a:extLst>
                </p:cNvPr>
                <p:cNvSpPr>
                  <a:spLocks/>
                </p:cNvSpPr>
                <p:nvPr/>
              </p:nvSpPr>
              <p:spPr bwMode="auto">
                <a:xfrm>
                  <a:off x="5033963" y="3409950"/>
                  <a:ext cx="30163" cy="28575"/>
                </a:xfrm>
                <a:custGeom>
                  <a:avLst/>
                  <a:gdLst>
                    <a:gd name="T0" fmla="*/ 16 w 19"/>
                    <a:gd name="T1" fmla="*/ 0 h 18"/>
                    <a:gd name="T2" fmla="*/ 0 w 19"/>
                    <a:gd name="T3" fmla="*/ 3 h 18"/>
                    <a:gd name="T4" fmla="*/ 2 w 19"/>
                    <a:gd name="T5" fmla="*/ 16 h 18"/>
                    <a:gd name="T6" fmla="*/ 19 w 19"/>
                    <a:gd name="T7" fmla="*/ 18 h 18"/>
                    <a:gd name="T8" fmla="*/ 16 w 19"/>
                    <a:gd name="T9" fmla="*/ 0 h 18"/>
                  </a:gdLst>
                  <a:ahLst/>
                  <a:cxnLst>
                    <a:cxn ang="0">
                      <a:pos x="T0" y="T1"/>
                    </a:cxn>
                    <a:cxn ang="0">
                      <a:pos x="T2" y="T3"/>
                    </a:cxn>
                    <a:cxn ang="0">
                      <a:pos x="T4" y="T5"/>
                    </a:cxn>
                    <a:cxn ang="0">
                      <a:pos x="T6" y="T7"/>
                    </a:cxn>
                    <a:cxn ang="0">
                      <a:pos x="T8" y="T9"/>
                    </a:cxn>
                  </a:cxnLst>
                  <a:rect l="0" t="0" r="r" b="b"/>
                  <a:pathLst>
                    <a:path w="19" h="18">
                      <a:moveTo>
                        <a:pt x="16" y="0"/>
                      </a:moveTo>
                      <a:lnTo>
                        <a:pt x="0" y="3"/>
                      </a:lnTo>
                      <a:lnTo>
                        <a:pt x="2" y="16"/>
                      </a:lnTo>
                      <a:lnTo>
                        <a:pt x="19" y="18"/>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Freeform 45">
                  <a:extLst>
                    <a:ext uri="{FF2B5EF4-FFF2-40B4-BE49-F238E27FC236}">
                      <a16:creationId xmlns:a16="http://schemas.microsoft.com/office/drawing/2014/main" id="{FFB3CA8F-6377-4A95-A25E-A34FCFA64510}"/>
                    </a:ext>
                  </a:extLst>
                </p:cNvPr>
                <p:cNvSpPr>
                  <a:spLocks/>
                </p:cNvSpPr>
                <p:nvPr/>
              </p:nvSpPr>
              <p:spPr bwMode="auto">
                <a:xfrm>
                  <a:off x="5086351" y="3422650"/>
                  <a:ext cx="244475" cy="11113"/>
                </a:xfrm>
                <a:custGeom>
                  <a:avLst/>
                  <a:gdLst>
                    <a:gd name="T0" fmla="*/ 154 w 154"/>
                    <a:gd name="T1" fmla="*/ 7 h 7"/>
                    <a:gd name="T2" fmla="*/ 1 w 154"/>
                    <a:gd name="T3" fmla="*/ 7 h 7"/>
                    <a:gd name="T4" fmla="*/ 0 w 154"/>
                    <a:gd name="T5" fmla="*/ 0 h 7"/>
                    <a:gd name="T6" fmla="*/ 154 w 154"/>
                    <a:gd name="T7" fmla="*/ 0 h 7"/>
                    <a:gd name="T8" fmla="*/ 154 w 154"/>
                    <a:gd name="T9" fmla="*/ 7 h 7"/>
                  </a:gdLst>
                  <a:ahLst/>
                  <a:cxnLst>
                    <a:cxn ang="0">
                      <a:pos x="T0" y="T1"/>
                    </a:cxn>
                    <a:cxn ang="0">
                      <a:pos x="T2" y="T3"/>
                    </a:cxn>
                    <a:cxn ang="0">
                      <a:pos x="T4" y="T5"/>
                    </a:cxn>
                    <a:cxn ang="0">
                      <a:pos x="T6" y="T7"/>
                    </a:cxn>
                    <a:cxn ang="0">
                      <a:pos x="T8" y="T9"/>
                    </a:cxn>
                  </a:cxnLst>
                  <a:rect l="0" t="0" r="r" b="b"/>
                  <a:pathLst>
                    <a:path w="154" h="7">
                      <a:moveTo>
                        <a:pt x="154" y="7"/>
                      </a:moveTo>
                      <a:lnTo>
                        <a:pt x="1" y="7"/>
                      </a:lnTo>
                      <a:lnTo>
                        <a:pt x="0" y="0"/>
                      </a:lnTo>
                      <a:lnTo>
                        <a:pt x="154" y="0"/>
                      </a:lnTo>
                      <a:lnTo>
                        <a:pt x="154" y="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46">
                  <a:extLst>
                    <a:ext uri="{FF2B5EF4-FFF2-40B4-BE49-F238E27FC236}">
                      <a16:creationId xmlns:a16="http://schemas.microsoft.com/office/drawing/2014/main" id="{A1AD0EB0-1479-479E-B030-257DAEA73E11}"/>
                    </a:ext>
                  </a:extLst>
                </p:cNvPr>
                <p:cNvSpPr>
                  <a:spLocks/>
                </p:cNvSpPr>
                <p:nvPr/>
              </p:nvSpPr>
              <p:spPr bwMode="auto">
                <a:xfrm>
                  <a:off x="5513388" y="3414713"/>
                  <a:ext cx="26988" cy="26988"/>
                </a:xfrm>
                <a:custGeom>
                  <a:avLst/>
                  <a:gdLst>
                    <a:gd name="T0" fmla="*/ 26 w 27"/>
                    <a:gd name="T1" fmla="*/ 14 h 28"/>
                    <a:gd name="T2" fmla="*/ 16 w 27"/>
                    <a:gd name="T3" fmla="*/ 28 h 28"/>
                    <a:gd name="T4" fmla="*/ 1 w 27"/>
                    <a:gd name="T5" fmla="*/ 14 h 28"/>
                    <a:gd name="T6" fmla="*/ 12 w 27"/>
                    <a:gd name="T7" fmla="*/ 0 h 28"/>
                    <a:gd name="T8" fmla="*/ 26 w 27"/>
                    <a:gd name="T9" fmla="*/ 14 h 28"/>
                  </a:gdLst>
                  <a:ahLst/>
                  <a:cxnLst>
                    <a:cxn ang="0">
                      <a:pos x="T0" y="T1"/>
                    </a:cxn>
                    <a:cxn ang="0">
                      <a:pos x="T2" y="T3"/>
                    </a:cxn>
                    <a:cxn ang="0">
                      <a:pos x="T4" y="T5"/>
                    </a:cxn>
                    <a:cxn ang="0">
                      <a:pos x="T6" y="T7"/>
                    </a:cxn>
                    <a:cxn ang="0">
                      <a:pos x="T8" y="T9"/>
                    </a:cxn>
                  </a:cxnLst>
                  <a:rect l="0" t="0" r="r" b="b"/>
                  <a:pathLst>
                    <a:path w="27" h="28">
                      <a:moveTo>
                        <a:pt x="26" y="14"/>
                      </a:moveTo>
                      <a:cubicBezTo>
                        <a:pt x="27" y="22"/>
                        <a:pt x="23" y="28"/>
                        <a:pt x="16" y="28"/>
                      </a:cubicBezTo>
                      <a:cubicBezTo>
                        <a:pt x="9" y="28"/>
                        <a:pt x="2" y="22"/>
                        <a:pt x="1" y="14"/>
                      </a:cubicBezTo>
                      <a:cubicBezTo>
                        <a:pt x="0" y="6"/>
                        <a:pt x="5" y="0"/>
                        <a:pt x="12" y="0"/>
                      </a:cubicBezTo>
                      <a:cubicBezTo>
                        <a:pt x="19" y="0"/>
                        <a:pt x="25" y="6"/>
                        <a:pt x="26"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47">
                  <a:extLst>
                    <a:ext uri="{FF2B5EF4-FFF2-40B4-BE49-F238E27FC236}">
                      <a16:creationId xmlns:a16="http://schemas.microsoft.com/office/drawing/2014/main" id="{C9525EB6-5971-4E06-B90B-EDFBC0CA570D}"/>
                    </a:ext>
                  </a:extLst>
                </p:cNvPr>
                <p:cNvSpPr>
                  <a:spLocks/>
                </p:cNvSpPr>
                <p:nvPr/>
              </p:nvSpPr>
              <p:spPr bwMode="auto">
                <a:xfrm>
                  <a:off x="5454651" y="3414713"/>
                  <a:ext cx="26988" cy="26988"/>
                </a:xfrm>
                <a:custGeom>
                  <a:avLst/>
                  <a:gdLst>
                    <a:gd name="T0" fmla="*/ 26 w 27"/>
                    <a:gd name="T1" fmla="*/ 14 h 28"/>
                    <a:gd name="T2" fmla="*/ 16 w 27"/>
                    <a:gd name="T3" fmla="*/ 28 h 28"/>
                    <a:gd name="T4" fmla="*/ 1 w 27"/>
                    <a:gd name="T5" fmla="*/ 14 h 28"/>
                    <a:gd name="T6" fmla="*/ 12 w 27"/>
                    <a:gd name="T7" fmla="*/ 0 h 28"/>
                    <a:gd name="T8" fmla="*/ 26 w 27"/>
                    <a:gd name="T9" fmla="*/ 14 h 28"/>
                  </a:gdLst>
                  <a:ahLst/>
                  <a:cxnLst>
                    <a:cxn ang="0">
                      <a:pos x="T0" y="T1"/>
                    </a:cxn>
                    <a:cxn ang="0">
                      <a:pos x="T2" y="T3"/>
                    </a:cxn>
                    <a:cxn ang="0">
                      <a:pos x="T4" y="T5"/>
                    </a:cxn>
                    <a:cxn ang="0">
                      <a:pos x="T6" y="T7"/>
                    </a:cxn>
                    <a:cxn ang="0">
                      <a:pos x="T8" y="T9"/>
                    </a:cxn>
                  </a:cxnLst>
                  <a:rect l="0" t="0" r="r" b="b"/>
                  <a:pathLst>
                    <a:path w="27" h="28">
                      <a:moveTo>
                        <a:pt x="26" y="14"/>
                      </a:moveTo>
                      <a:cubicBezTo>
                        <a:pt x="27" y="22"/>
                        <a:pt x="23" y="28"/>
                        <a:pt x="16" y="28"/>
                      </a:cubicBezTo>
                      <a:cubicBezTo>
                        <a:pt x="9" y="28"/>
                        <a:pt x="2" y="22"/>
                        <a:pt x="1" y="14"/>
                      </a:cubicBezTo>
                      <a:cubicBezTo>
                        <a:pt x="0" y="6"/>
                        <a:pt x="5" y="0"/>
                        <a:pt x="12" y="0"/>
                      </a:cubicBezTo>
                      <a:cubicBezTo>
                        <a:pt x="18" y="0"/>
                        <a:pt x="25" y="6"/>
                        <a:pt x="26"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48">
                  <a:extLst>
                    <a:ext uri="{FF2B5EF4-FFF2-40B4-BE49-F238E27FC236}">
                      <a16:creationId xmlns:a16="http://schemas.microsoft.com/office/drawing/2014/main" id="{FDC33D57-66E0-4FE6-97EE-ABE6BC157880}"/>
                    </a:ext>
                  </a:extLst>
                </p:cNvPr>
                <p:cNvSpPr>
                  <a:spLocks/>
                </p:cNvSpPr>
                <p:nvPr/>
              </p:nvSpPr>
              <p:spPr bwMode="auto">
                <a:xfrm>
                  <a:off x="5568951" y="3414713"/>
                  <a:ext cx="33338" cy="26988"/>
                </a:xfrm>
                <a:custGeom>
                  <a:avLst/>
                  <a:gdLst>
                    <a:gd name="T0" fmla="*/ 21 w 21"/>
                    <a:gd name="T1" fmla="*/ 17 h 17"/>
                    <a:gd name="T2" fmla="*/ 3 w 21"/>
                    <a:gd name="T3" fmla="*/ 17 h 17"/>
                    <a:gd name="T4" fmla="*/ 0 w 21"/>
                    <a:gd name="T5" fmla="*/ 0 h 17"/>
                    <a:gd name="T6" fmla="*/ 19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3" y="17"/>
                      </a:lnTo>
                      <a:lnTo>
                        <a:pt x="0" y="0"/>
                      </a:lnTo>
                      <a:lnTo>
                        <a:pt x="19" y="0"/>
                      </a:lnTo>
                      <a:lnTo>
                        <a:pt x="21" y="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49">
                  <a:extLst>
                    <a:ext uri="{FF2B5EF4-FFF2-40B4-BE49-F238E27FC236}">
                      <a16:creationId xmlns:a16="http://schemas.microsoft.com/office/drawing/2014/main" id="{B079FC57-50D7-4BAA-9F2F-9328D88F335F}"/>
                    </a:ext>
                  </a:extLst>
                </p:cNvPr>
                <p:cNvSpPr>
                  <a:spLocks/>
                </p:cNvSpPr>
                <p:nvPr/>
              </p:nvSpPr>
              <p:spPr bwMode="auto">
                <a:xfrm>
                  <a:off x="5629276" y="3414713"/>
                  <a:ext cx="30163" cy="26988"/>
                </a:xfrm>
                <a:custGeom>
                  <a:avLst/>
                  <a:gdLst>
                    <a:gd name="T0" fmla="*/ 19 w 19"/>
                    <a:gd name="T1" fmla="*/ 17 h 17"/>
                    <a:gd name="T2" fmla="*/ 2 w 19"/>
                    <a:gd name="T3" fmla="*/ 17 h 17"/>
                    <a:gd name="T4" fmla="*/ 0 w 19"/>
                    <a:gd name="T5" fmla="*/ 0 h 17"/>
                    <a:gd name="T6" fmla="*/ 17 w 19"/>
                    <a:gd name="T7" fmla="*/ 0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lnTo>
                        <a:pt x="2" y="17"/>
                      </a:lnTo>
                      <a:lnTo>
                        <a:pt x="0" y="0"/>
                      </a:lnTo>
                      <a:lnTo>
                        <a:pt x="17" y="0"/>
                      </a:lnTo>
                      <a:lnTo>
                        <a:pt x="1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50">
                  <a:extLst>
                    <a:ext uri="{FF2B5EF4-FFF2-40B4-BE49-F238E27FC236}">
                      <a16:creationId xmlns:a16="http://schemas.microsoft.com/office/drawing/2014/main" id="{B390CEB8-F69A-4588-9F0D-050B81FB15ED}"/>
                    </a:ext>
                  </a:extLst>
                </p:cNvPr>
                <p:cNvSpPr>
                  <a:spLocks/>
                </p:cNvSpPr>
                <p:nvPr/>
              </p:nvSpPr>
              <p:spPr bwMode="auto">
                <a:xfrm>
                  <a:off x="5105401" y="2954338"/>
                  <a:ext cx="101600" cy="9525"/>
                </a:xfrm>
                <a:custGeom>
                  <a:avLst/>
                  <a:gdLst>
                    <a:gd name="T0" fmla="*/ 64 w 64"/>
                    <a:gd name="T1" fmla="*/ 6 h 6"/>
                    <a:gd name="T2" fmla="*/ 1 w 64"/>
                    <a:gd name="T3" fmla="*/ 6 h 6"/>
                    <a:gd name="T4" fmla="*/ 0 w 64"/>
                    <a:gd name="T5" fmla="*/ 0 h 6"/>
                    <a:gd name="T6" fmla="*/ 63 w 64"/>
                    <a:gd name="T7" fmla="*/ 0 h 6"/>
                    <a:gd name="T8" fmla="*/ 64 w 64"/>
                    <a:gd name="T9" fmla="*/ 6 h 6"/>
                  </a:gdLst>
                  <a:ahLst/>
                  <a:cxnLst>
                    <a:cxn ang="0">
                      <a:pos x="T0" y="T1"/>
                    </a:cxn>
                    <a:cxn ang="0">
                      <a:pos x="T2" y="T3"/>
                    </a:cxn>
                    <a:cxn ang="0">
                      <a:pos x="T4" y="T5"/>
                    </a:cxn>
                    <a:cxn ang="0">
                      <a:pos x="T6" y="T7"/>
                    </a:cxn>
                    <a:cxn ang="0">
                      <a:pos x="T8" y="T9"/>
                    </a:cxn>
                  </a:cxnLst>
                  <a:rect l="0" t="0" r="r" b="b"/>
                  <a:pathLst>
                    <a:path w="64" h="6">
                      <a:moveTo>
                        <a:pt x="64" y="6"/>
                      </a:moveTo>
                      <a:lnTo>
                        <a:pt x="1" y="6"/>
                      </a:lnTo>
                      <a:lnTo>
                        <a:pt x="0" y="0"/>
                      </a:lnTo>
                      <a:lnTo>
                        <a:pt x="63" y="0"/>
                      </a:lnTo>
                      <a:lnTo>
                        <a:pt x="64" y="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51">
                  <a:extLst>
                    <a:ext uri="{FF2B5EF4-FFF2-40B4-BE49-F238E27FC236}">
                      <a16:creationId xmlns:a16="http://schemas.microsoft.com/office/drawing/2014/main" id="{50378F1C-1BB3-4531-90F9-C99B13D6B6CA}"/>
                    </a:ext>
                  </a:extLst>
                </p:cNvPr>
                <p:cNvSpPr>
                  <a:spLocks/>
                </p:cNvSpPr>
                <p:nvPr/>
              </p:nvSpPr>
              <p:spPr bwMode="auto">
                <a:xfrm>
                  <a:off x="4937126" y="3452813"/>
                  <a:ext cx="1462088" cy="150813"/>
                </a:xfrm>
                <a:custGeom>
                  <a:avLst/>
                  <a:gdLst>
                    <a:gd name="T0" fmla="*/ 1494 w 1499"/>
                    <a:gd name="T1" fmla="*/ 152 h 152"/>
                    <a:gd name="T2" fmla="*/ 375 w 1499"/>
                    <a:gd name="T3" fmla="*/ 152 h 152"/>
                    <a:gd name="T4" fmla="*/ 348 w 1499"/>
                    <a:gd name="T5" fmla="*/ 148 h 152"/>
                    <a:gd name="T6" fmla="*/ 0 w 1499"/>
                    <a:gd name="T7" fmla="*/ 0 h 152"/>
                    <a:gd name="T8" fmla="*/ 1153 w 1499"/>
                    <a:gd name="T9" fmla="*/ 0 h 152"/>
                    <a:gd name="T10" fmla="*/ 1495 w 1499"/>
                    <a:gd name="T11" fmla="*/ 146 h 152"/>
                    <a:gd name="T12" fmla="*/ 1494 w 1499"/>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1499" h="152">
                      <a:moveTo>
                        <a:pt x="1494" y="152"/>
                      </a:moveTo>
                      <a:cubicBezTo>
                        <a:pt x="375" y="152"/>
                        <a:pt x="375" y="152"/>
                        <a:pt x="375" y="152"/>
                      </a:cubicBezTo>
                      <a:cubicBezTo>
                        <a:pt x="366" y="152"/>
                        <a:pt x="357" y="152"/>
                        <a:pt x="348" y="148"/>
                      </a:cubicBezTo>
                      <a:cubicBezTo>
                        <a:pt x="0" y="0"/>
                        <a:pt x="0" y="0"/>
                        <a:pt x="0" y="0"/>
                      </a:cubicBezTo>
                      <a:cubicBezTo>
                        <a:pt x="1153" y="0"/>
                        <a:pt x="1153" y="0"/>
                        <a:pt x="1153" y="0"/>
                      </a:cubicBezTo>
                      <a:cubicBezTo>
                        <a:pt x="1495" y="146"/>
                        <a:pt x="1495" y="146"/>
                        <a:pt x="1495" y="146"/>
                      </a:cubicBezTo>
                      <a:cubicBezTo>
                        <a:pt x="1499" y="147"/>
                        <a:pt x="1498" y="152"/>
                        <a:pt x="1494" y="152"/>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52">
                  <a:extLst>
                    <a:ext uri="{FF2B5EF4-FFF2-40B4-BE49-F238E27FC236}">
                      <a16:creationId xmlns:a16="http://schemas.microsoft.com/office/drawing/2014/main" id="{F3F5D4CD-3312-4BD3-AB72-AB4C0C1EFDB6}"/>
                    </a:ext>
                  </a:extLst>
                </p:cNvPr>
                <p:cNvSpPr>
                  <a:spLocks/>
                </p:cNvSpPr>
                <p:nvPr/>
              </p:nvSpPr>
              <p:spPr bwMode="auto">
                <a:xfrm>
                  <a:off x="5522913" y="3511550"/>
                  <a:ext cx="433388" cy="60325"/>
                </a:xfrm>
                <a:custGeom>
                  <a:avLst/>
                  <a:gdLst>
                    <a:gd name="T0" fmla="*/ 440 w 443"/>
                    <a:gd name="T1" fmla="*/ 60 h 60"/>
                    <a:gd name="T2" fmla="*/ 136 w 443"/>
                    <a:gd name="T3" fmla="*/ 60 h 60"/>
                    <a:gd name="T4" fmla="*/ 122 w 443"/>
                    <a:gd name="T5" fmla="*/ 57 h 60"/>
                    <a:gd name="T6" fmla="*/ 3 w 443"/>
                    <a:gd name="T7" fmla="*/ 6 h 60"/>
                    <a:gd name="T8" fmla="*/ 4 w 443"/>
                    <a:gd name="T9" fmla="*/ 0 h 60"/>
                    <a:gd name="T10" fmla="*/ 305 w 443"/>
                    <a:gd name="T11" fmla="*/ 0 h 60"/>
                    <a:gd name="T12" fmla="*/ 319 w 443"/>
                    <a:gd name="T13" fmla="*/ 3 h 60"/>
                    <a:gd name="T14" fmla="*/ 441 w 443"/>
                    <a:gd name="T15" fmla="*/ 55 h 60"/>
                    <a:gd name="T16" fmla="*/ 440 w 44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60">
                      <a:moveTo>
                        <a:pt x="440" y="60"/>
                      </a:moveTo>
                      <a:cubicBezTo>
                        <a:pt x="136" y="60"/>
                        <a:pt x="136" y="60"/>
                        <a:pt x="136" y="60"/>
                      </a:cubicBezTo>
                      <a:cubicBezTo>
                        <a:pt x="131" y="60"/>
                        <a:pt x="127" y="59"/>
                        <a:pt x="122" y="57"/>
                      </a:cubicBezTo>
                      <a:cubicBezTo>
                        <a:pt x="3" y="6"/>
                        <a:pt x="3" y="6"/>
                        <a:pt x="3" y="6"/>
                      </a:cubicBezTo>
                      <a:cubicBezTo>
                        <a:pt x="0" y="5"/>
                        <a:pt x="1" y="0"/>
                        <a:pt x="4" y="0"/>
                      </a:cubicBezTo>
                      <a:cubicBezTo>
                        <a:pt x="305" y="0"/>
                        <a:pt x="305" y="0"/>
                        <a:pt x="305" y="0"/>
                      </a:cubicBezTo>
                      <a:cubicBezTo>
                        <a:pt x="310" y="0"/>
                        <a:pt x="315" y="1"/>
                        <a:pt x="319" y="3"/>
                      </a:cubicBezTo>
                      <a:cubicBezTo>
                        <a:pt x="441" y="55"/>
                        <a:pt x="441" y="55"/>
                        <a:pt x="441" y="55"/>
                      </a:cubicBezTo>
                      <a:cubicBezTo>
                        <a:pt x="443" y="56"/>
                        <a:pt x="443" y="60"/>
                        <a:pt x="440" y="60"/>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53">
                  <a:extLst>
                    <a:ext uri="{FF2B5EF4-FFF2-40B4-BE49-F238E27FC236}">
                      <a16:creationId xmlns:a16="http://schemas.microsoft.com/office/drawing/2014/main" id="{B3D32D66-3B94-4832-9C52-DC0B058D887A}"/>
                    </a:ext>
                  </a:extLst>
                </p:cNvPr>
                <p:cNvSpPr>
                  <a:spLocks/>
                </p:cNvSpPr>
                <p:nvPr/>
              </p:nvSpPr>
              <p:spPr bwMode="auto">
                <a:xfrm>
                  <a:off x="5380038" y="2863850"/>
                  <a:ext cx="588963" cy="539750"/>
                </a:xfrm>
                <a:custGeom>
                  <a:avLst/>
                  <a:gdLst>
                    <a:gd name="T0" fmla="*/ 321 w 371"/>
                    <a:gd name="T1" fmla="*/ 0 h 340"/>
                    <a:gd name="T2" fmla="*/ 0 w 371"/>
                    <a:gd name="T3" fmla="*/ 0 h 340"/>
                    <a:gd name="T4" fmla="*/ 360 w 371"/>
                    <a:gd name="T5" fmla="*/ 340 h 340"/>
                    <a:gd name="T6" fmla="*/ 371 w 371"/>
                    <a:gd name="T7" fmla="*/ 340 h 340"/>
                    <a:gd name="T8" fmla="*/ 321 w 371"/>
                    <a:gd name="T9" fmla="*/ 0 h 340"/>
                  </a:gdLst>
                  <a:ahLst/>
                  <a:cxnLst>
                    <a:cxn ang="0">
                      <a:pos x="T0" y="T1"/>
                    </a:cxn>
                    <a:cxn ang="0">
                      <a:pos x="T2" y="T3"/>
                    </a:cxn>
                    <a:cxn ang="0">
                      <a:pos x="T4" y="T5"/>
                    </a:cxn>
                    <a:cxn ang="0">
                      <a:pos x="T6" y="T7"/>
                    </a:cxn>
                    <a:cxn ang="0">
                      <a:pos x="T8" y="T9"/>
                    </a:cxn>
                  </a:cxnLst>
                  <a:rect l="0" t="0" r="r" b="b"/>
                  <a:pathLst>
                    <a:path w="371" h="340">
                      <a:moveTo>
                        <a:pt x="321" y="0"/>
                      </a:moveTo>
                      <a:lnTo>
                        <a:pt x="0" y="0"/>
                      </a:lnTo>
                      <a:lnTo>
                        <a:pt x="360" y="340"/>
                      </a:lnTo>
                      <a:lnTo>
                        <a:pt x="371" y="340"/>
                      </a:lnTo>
                      <a:lnTo>
                        <a:pt x="321" y="0"/>
                      </a:lnTo>
                      <a:close/>
                    </a:path>
                  </a:pathLst>
                </a:custGeom>
                <a:solidFill>
                  <a:srgbClr val="DC4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54">
                  <a:extLst>
                    <a:ext uri="{FF2B5EF4-FFF2-40B4-BE49-F238E27FC236}">
                      <a16:creationId xmlns:a16="http://schemas.microsoft.com/office/drawing/2014/main" id="{293D704C-4417-4CE0-9CE3-25A262F19B4E}"/>
                    </a:ext>
                  </a:extLst>
                </p:cNvPr>
                <p:cNvSpPr>
                  <a:spLocks/>
                </p:cNvSpPr>
                <p:nvPr/>
              </p:nvSpPr>
              <p:spPr bwMode="auto">
                <a:xfrm>
                  <a:off x="5951538" y="3403600"/>
                  <a:ext cx="19050" cy="17463"/>
                </a:xfrm>
                <a:custGeom>
                  <a:avLst/>
                  <a:gdLst>
                    <a:gd name="T0" fmla="*/ 11 w 12"/>
                    <a:gd name="T1" fmla="*/ 0 h 11"/>
                    <a:gd name="T2" fmla="*/ 11 w 12"/>
                    <a:gd name="T3" fmla="*/ 0 h 11"/>
                    <a:gd name="T4" fmla="*/ 0 w 12"/>
                    <a:gd name="T5" fmla="*/ 0 h 11"/>
                    <a:gd name="T6" fmla="*/ 12 w 12"/>
                    <a:gd name="T7" fmla="*/ 11 h 11"/>
                    <a:gd name="T8" fmla="*/ 11 w 12"/>
                    <a:gd name="T9" fmla="*/ 0 h 11"/>
                  </a:gdLst>
                  <a:ahLst/>
                  <a:cxnLst>
                    <a:cxn ang="0">
                      <a:pos x="T0" y="T1"/>
                    </a:cxn>
                    <a:cxn ang="0">
                      <a:pos x="T2" y="T3"/>
                    </a:cxn>
                    <a:cxn ang="0">
                      <a:pos x="T4" y="T5"/>
                    </a:cxn>
                    <a:cxn ang="0">
                      <a:pos x="T6" y="T7"/>
                    </a:cxn>
                    <a:cxn ang="0">
                      <a:pos x="T8" y="T9"/>
                    </a:cxn>
                  </a:cxnLst>
                  <a:rect l="0" t="0" r="r" b="b"/>
                  <a:pathLst>
                    <a:path w="12" h="11">
                      <a:moveTo>
                        <a:pt x="11" y="0"/>
                      </a:moveTo>
                      <a:lnTo>
                        <a:pt x="11" y="0"/>
                      </a:lnTo>
                      <a:lnTo>
                        <a:pt x="0" y="0"/>
                      </a:lnTo>
                      <a:lnTo>
                        <a:pt x="12" y="11"/>
                      </a:lnTo>
                      <a:lnTo>
                        <a:pt x="11"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Freeform 55">
                  <a:extLst>
                    <a:ext uri="{FF2B5EF4-FFF2-40B4-BE49-F238E27FC236}">
                      <a16:creationId xmlns:a16="http://schemas.microsoft.com/office/drawing/2014/main" id="{60E2E17A-C34F-46E1-BC19-8B5582F483A1}"/>
                    </a:ext>
                  </a:extLst>
                </p:cNvPr>
                <p:cNvSpPr>
                  <a:spLocks/>
                </p:cNvSpPr>
                <p:nvPr/>
              </p:nvSpPr>
              <p:spPr bwMode="auto">
                <a:xfrm>
                  <a:off x="5951538" y="3403600"/>
                  <a:ext cx="19050" cy="17463"/>
                </a:xfrm>
                <a:custGeom>
                  <a:avLst/>
                  <a:gdLst>
                    <a:gd name="T0" fmla="*/ 11 w 12"/>
                    <a:gd name="T1" fmla="*/ 0 h 11"/>
                    <a:gd name="T2" fmla="*/ 11 w 12"/>
                    <a:gd name="T3" fmla="*/ 0 h 11"/>
                    <a:gd name="T4" fmla="*/ 0 w 12"/>
                    <a:gd name="T5" fmla="*/ 0 h 11"/>
                    <a:gd name="T6" fmla="*/ 12 w 12"/>
                    <a:gd name="T7" fmla="*/ 11 h 11"/>
                    <a:gd name="T8" fmla="*/ 11 w 12"/>
                    <a:gd name="T9" fmla="*/ 0 h 11"/>
                  </a:gdLst>
                  <a:ahLst/>
                  <a:cxnLst>
                    <a:cxn ang="0">
                      <a:pos x="T0" y="T1"/>
                    </a:cxn>
                    <a:cxn ang="0">
                      <a:pos x="T2" y="T3"/>
                    </a:cxn>
                    <a:cxn ang="0">
                      <a:pos x="T4" y="T5"/>
                    </a:cxn>
                    <a:cxn ang="0">
                      <a:pos x="T6" y="T7"/>
                    </a:cxn>
                    <a:cxn ang="0">
                      <a:pos x="T8" y="T9"/>
                    </a:cxn>
                  </a:cxnLst>
                  <a:rect l="0" t="0" r="r" b="b"/>
                  <a:pathLst>
                    <a:path w="12" h="11">
                      <a:moveTo>
                        <a:pt x="11" y="0"/>
                      </a:moveTo>
                      <a:lnTo>
                        <a:pt x="11" y="0"/>
                      </a:lnTo>
                      <a:lnTo>
                        <a:pt x="0" y="0"/>
                      </a:lnTo>
                      <a:lnTo>
                        <a:pt x="12"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Freeform 56">
                  <a:extLst>
                    <a:ext uri="{FF2B5EF4-FFF2-40B4-BE49-F238E27FC236}">
                      <a16:creationId xmlns:a16="http://schemas.microsoft.com/office/drawing/2014/main" id="{75C5E93B-3F7C-43DC-A8EA-307E18763244}"/>
                    </a:ext>
                  </a:extLst>
                </p:cNvPr>
                <p:cNvSpPr>
                  <a:spLocks/>
                </p:cNvSpPr>
                <p:nvPr/>
              </p:nvSpPr>
              <p:spPr bwMode="auto">
                <a:xfrm>
                  <a:off x="4937126" y="3452813"/>
                  <a:ext cx="26988" cy="11113"/>
                </a:xfrm>
                <a:custGeom>
                  <a:avLst/>
                  <a:gdLst>
                    <a:gd name="T0" fmla="*/ 17 w 17"/>
                    <a:gd name="T1" fmla="*/ 7 h 7"/>
                    <a:gd name="T2" fmla="*/ 0 w 17"/>
                    <a:gd name="T3" fmla="*/ 0 h 7"/>
                    <a:gd name="T4" fmla="*/ 0 w 17"/>
                    <a:gd name="T5" fmla="*/ 7 h 7"/>
                    <a:gd name="T6" fmla="*/ 17 w 17"/>
                    <a:gd name="T7" fmla="*/ 7 h 7"/>
                  </a:gdLst>
                  <a:ahLst/>
                  <a:cxnLst>
                    <a:cxn ang="0">
                      <a:pos x="T0" y="T1"/>
                    </a:cxn>
                    <a:cxn ang="0">
                      <a:pos x="T2" y="T3"/>
                    </a:cxn>
                    <a:cxn ang="0">
                      <a:pos x="T4" y="T5"/>
                    </a:cxn>
                    <a:cxn ang="0">
                      <a:pos x="T6" y="T7"/>
                    </a:cxn>
                  </a:cxnLst>
                  <a:rect l="0" t="0" r="r" b="b"/>
                  <a:pathLst>
                    <a:path w="17" h="7">
                      <a:moveTo>
                        <a:pt x="17" y="7"/>
                      </a:moveTo>
                      <a:lnTo>
                        <a:pt x="0" y="0"/>
                      </a:lnTo>
                      <a:lnTo>
                        <a:pt x="0" y="7"/>
                      </a:lnTo>
                      <a:lnTo>
                        <a:pt x="17" y="7"/>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Freeform 57">
                  <a:extLst>
                    <a:ext uri="{FF2B5EF4-FFF2-40B4-BE49-F238E27FC236}">
                      <a16:creationId xmlns:a16="http://schemas.microsoft.com/office/drawing/2014/main" id="{24F0BC86-3F64-4EF7-A693-24378556CF42}"/>
                    </a:ext>
                  </a:extLst>
                </p:cNvPr>
                <p:cNvSpPr>
                  <a:spLocks/>
                </p:cNvSpPr>
                <p:nvPr/>
              </p:nvSpPr>
              <p:spPr bwMode="auto">
                <a:xfrm>
                  <a:off x="4937126" y="3452813"/>
                  <a:ext cx="26988" cy="11113"/>
                </a:xfrm>
                <a:custGeom>
                  <a:avLst/>
                  <a:gdLst>
                    <a:gd name="T0" fmla="*/ 17 w 17"/>
                    <a:gd name="T1" fmla="*/ 7 h 7"/>
                    <a:gd name="T2" fmla="*/ 0 w 17"/>
                    <a:gd name="T3" fmla="*/ 0 h 7"/>
                    <a:gd name="T4" fmla="*/ 0 w 17"/>
                    <a:gd name="T5" fmla="*/ 7 h 7"/>
                  </a:gdLst>
                  <a:ahLst/>
                  <a:cxnLst>
                    <a:cxn ang="0">
                      <a:pos x="T0" y="T1"/>
                    </a:cxn>
                    <a:cxn ang="0">
                      <a:pos x="T2" y="T3"/>
                    </a:cxn>
                    <a:cxn ang="0">
                      <a:pos x="T4" y="T5"/>
                    </a:cxn>
                  </a:cxnLst>
                  <a:rect l="0" t="0" r="r" b="b"/>
                  <a:pathLst>
                    <a:path w="17" h="7">
                      <a:moveTo>
                        <a:pt x="17" y="7"/>
                      </a:moveTo>
                      <a:lnTo>
                        <a:pt x="0" y="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2B7EA90-84FB-4315-BAE9-7A497B73152E}"/>
                  </a:ext>
                </a:extLst>
              </p:cNvPr>
              <p:cNvGrpSpPr/>
              <p:nvPr/>
            </p:nvGrpSpPr>
            <p:grpSpPr>
              <a:xfrm flipH="1">
                <a:off x="9764489" y="1189795"/>
                <a:ext cx="1085903" cy="1519193"/>
                <a:chOff x="2424478" y="3076828"/>
                <a:chExt cx="2614248" cy="3657348"/>
              </a:xfrm>
            </p:grpSpPr>
            <p:sp>
              <p:nvSpPr>
                <p:cNvPr id="63" name="Freeform 6">
                  <a:extLst>
                    <a:ext uri="{FF2B5EF4-FFF2-40B4-BE49-F238E27FC236}">
                      <a16:creationId xmlns:a16="http://schemas.microsoft.com/office/drawing/2014/main" id="{6247E360-7CA2-421C-A7F8-F2AE6BBA2176}"/>
                    </a:ext>
                  </a:extLst>
                </p:cNvPr>
                <p:cNvSpPr>
                  <a:spLocks/>
                </p:cNvSpPr>
                <p:nvPr/>
              </p:nvSpPr>
              <p:spPr bwMode="auto">
                <a:xfrm>
                  <a:off x="2886076" y="3681413"/>
                  <a:ext cx="312738" cy="688975"/>
                </a:xfrm>
                <a:custGeom>
                  <a:avLst/>
                  <a:gdLst>
                    <a:gd name="T0" fmla="*/ 88 w 88"/>
                    <a:gd name="T1" fmla="*/ 0 h 194"/>
                    <a:gd name="T2" fmla="*/ 0 w 88"/>
                    <a:gd name="T3" fmla="*/ 6 h 194"/>
                    <a:gd name="T4" fmla="*/ 0 w 88"/>
                    <a:gd name="T5" fmla="*/ 90 h 194"/>
                    <a:gd name="T6" fmla="*/ 41 w 88"/>
                    <a:gd name="T7" fmla="*/ 194 h 194"/>
                    <a:gd name="T8" fmla="*/ 81 w 88"/>
                    <a:gd name="T9" fmla="*/ 90 h 194"/>
                    <a:gd name="T10" fmla="*/ 88 w 88"/>
                    <a:gd name="T11" fmla="*/ 0 h 194"/>
                  </a:gdLst>
                  <a:ahLst/>
                  <a:cxnLst>
                    <a:cxn ang="0">
                      <a:pos x="T0" y="T1"/>
                    </a:cxn>
                    <a:cxn ang="0">
                      <a:pos x="T2" y="T3"/>
                    </a:cxn>
                    <a:cxn ang="0">
                      <a:pos x="T4" y="T5"/>
                    </a:cxn>
                    <a:cxn ang="0">
                      <a:pos x="T6" y="T7"/>
                    </a:cxn>
                    <a:cxn ang="0">
                      <a:pos x="T8" y="T9"/>
                    </a:cxn>
                    <a:cxn ang="0">
                      <a:pos x="T10" y="T11"/>
                    </a:cxn>
                  </a:cxnLst>
                  <a:rect l="0" t="0" r="r" b="b"/>
                  <a:pathLst>
                    <a:path w="88" h="194">
                      <a:moveTo>
                        <a:pt x="88" y="0"/>
                      </a:moveTo>
                      <a:cubicBezTo>
                        <a:pt x="0" y="6"/>
                        <a:pt x="0" y="6"/>
                        <a:pt x="0" y="6"/>
                      </a:cubicBezTo>
                      <a:cubicBezTo>
                        <a:pt x="0" y="90"/>
                        <a:pt x="0" y="90"/>
                        <a:pt x="0" y="90"/>
                      </a:cubicBezTo>
                      <a:cubicBezTo>
                        <a:pt x="0" y="90"/>
                        <a:pt x="5" y="194"/>
                        <a:pt x="41" y="194"/>
                      </a:cubicBezTo>
                      <a:cubicBezTo>
                        <a:pt x="77" y="194"/>
                        <a:pt x="81" y="90"/>
                        <a:pt x="81" y="90"/>
                      </a:cubicBezTo>
                      <a:lnTo>
                        <a:pt x="88" y="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7">
                  <a:extLst>
                    <a:ext uri="{FF2B5EF4-FFF2-40B4-BE49-F238E27FC236}">
                      <a16:creationId xmlns:a16="http://schemas.microsoft.com/office/drawing/2014/main" id="{9FF8CDDF-C33C-4EBA-BB13-2C9DEAC97F29}"/>
                    </a:ext>
                  </a:extLst>
                </p:cNvPr>
                <p:cNvSpPr>
                  <a:spLocks/>
                </p:cNvSpPr>
                <p:nvPr/>
              </p:nvSpPr>
              <p:spPr bwMode="auto">
                <a:xfrm>
                  <a:off x="2938463" y="3652838"/>
                  <a:ext cx="263525" cy="234950"/>
                </a:xfrm>
                <a:custGeom>
                  <a:avLst/>
                  <a:gdLst>
                    <a:gd name="T0" fmla="*/ 3 w 74"/>
                    <a:gd name="T1" fmla="*/ 0 h 66"/>
                    <a:gd name="T2" fmla="*/ 69 w 74"/>
                    <a:gd name="T3" fmla="*/ 63 h 66"/>
                    <a:gd name="T4" fmla="*/ 74 w 74"/>
                    <a:gd name="T5" fmla="*/ 8 h 66"/>
                    <a:gd name="T6" fmla="*/ 3 w 74"/>
                    <a:gd name="T7" fmla="*/ 0 h 66"/>
                  </a:gdLst>
                  <a:ahLst/>
                  <a:cxnLst>
                    <a:cxn ang="0">
                      <a:pos x="T0" y="T1"/>
                    </a:cxn>
                    <a:cxn ang="0">
                      <a:pos x="T2" y="T3"/>
                    </a:cxn>
                    <a:cxn ang="0">
                      <a:pos x="T4" y="T5"/>
                    </a:cxn>
                    <a:cxn ang="0">
                      <a:pos x="T6" y="T7"/>
                    </a:cxn>
                  </a:cxnLst>
                  <a:rect l="0" t="0" r="r" b="b"/>
                  <a:pathLst>
                    <a:path w="74" h="66">
                      <a:moveTo>
                        <a:pt x="3" y="0"/>
                      </a:moveTo>
                      <a:cubicBezTo>
                        <a:pt x="0" y="44"/>
                        <a:pt x="17" y="66"/>
                        <a:pt x="69" y="63"/>
                      </a:cubicBezTo>
                      <a:cubicBezTo>
                        <a:pt x="74" y="8"/>
                        <a:pt x="74" y="8"/>
                        <a:pt x="74" y="8"/>
                      </a:cubicBezTo>
                      <a:lnTo>
                        <a:pt x="3" y="0"/>
                      </a:lnTo>
                      <a:close/>
                    </a:path>
                  </a:pathLst>
                </a:custGeom>
                <a:solidFill>
                  <a:srgbClr val="7445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8">
                  <a:extLst>
                    <a:ext uri="{FF2B5EF4-FFF2-40B4-BE49-F238E27FC236}">
                      <a16:creationId xmlns:a16="http://schemas.microsoft.com/office/drawing/2014/main" id="{AEC1A8B4-D0BB-410D-83FE-709BF23748E1}"/>
                    </a:ext>
                  </a:extLst>
                </p:cNvPr>
                <p:cNvSpPr>
                  <a:spLocks/>
                </p:cNvSpPr>
                <p:nvPr/>
              </p:nvSpPr>
              <p:spPr bwMode="auto">
                <a:xfrm>
                  <a:off x="2949131" y="3344863"/>
                  <a:ext cx="457200" cy="493713"/>
                </a:xfrm>
                <a:custGeom>
                  <a:avLst/>
                  <a:gdLst>
                    <a:gd name="T0" fmla="*/ 106 w 128"/>
                    <a:gd name="T1" fmla="*/ 57 h 139"/>
                    <a:gd name="T2" fmla="*/ 117 w 128"/>
                    <a:gd name="T3" fmla="*/ 40 h 139"/>
                    <a:gd name="T4" fmla="*/ 88 w 128"/>
                    <a:gd name="T5" fmla="*/ 7 h 139"/>
                    <a:gd name="T6" fmla="*/ 86 w 128"/>
                    <a:gd name="T7" fmla="*/ 1 h 139"/>
                    <a:gd name="T8" fmla="*/ 86 w 128"/>
                    <a:gd name="T9" fmla="*/ 0 h 139"/>
                    <a:gd name="T10" fmla="*/ 47 w 128"/>
                    <a:gd name="T11" fmla="*/ 4 h 139"/>
                    <a:gd name="T12" fmla="*/ 36 w 128"/>
                    <a:gd name="T13" fmla="*/ 32 h 139"/>
                    <a:gd name="T14" fmla="*/ 40 w 128"/>
                    <a:gd name="T15" fmla="*/ 46 h 139"/>
                    <a:gd name="T16" fmla="*/ 30 w 128"/>
                    <a:gd name="T17" fmla="*/ 48 h 139"/>
                    <a:gd name="T18" fmla="*/ 9 w 128"/>
                    <a:gd name="T19" fmla="*/ 39 h 139"/>
                    <a:gd name="T20" fmla="*/ 10 w 128"/>
                    <a:gd name="T21" fmla="*/ 77 h 139"/>
                    <a:gd name="T22" fmla="*/ 13 w 128"/>
                    <a:gd name="T23" fmla="*/ 84 h 139"/>
                    <a:gd name="T24" fmla="*/ 0 w 128"/>
                    <a:gd name="T25" fmla="*/ 124 h 139"/>
                    <a:gd name="T26" fmla="*/ 0 w 128"/>
                    <a:gd name="T27" fmla="*/ 124 h 139"/>
                    <a:gd name="T28" fmla="*/ 0 w 128"/>
                    <a:gd name="T29" fmla="*/ 124 h 139"/>
                    <a:gd name="T30" fmla="*/ 0 w 128"/>
                    <a:gd name="T31" fmla="*/ 124 h 139"/>
                    <a:gd name="T32" fmla="*/ 0 w 128"/>
                    <a:gd name="T33" fmla="*/ 124 h 139"/>
                    <a:gd name="T34" fmla="*/ 91 w 128"/>
                    <a:gd name="T35" fmla="*/ 127 h 139"/>
                    <a:gd name="T36" fmla="*/ 110 w 128"/>
                    <a:gd name="T37" fmla="*/ 115 h 139"/>
                    <a:gd name="T38" fmla="*/ 106 w 128"/>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9">
                      <a:moveTo>
                        <a:pt x="106" y="57"/>
                      </a:moveTo>
                      <a:cubicBezTo>
                        <a:pt x="128" y="49"/>
                        <a:pt x="119" y="43"/>
                        <a:pt x="117" y="40"/>
                      </a:cubicBezTo>
                      <a:cubicBezTo>
                        <a:pt x="115" y="38"/>
                        <a:pt x="90" y="14"/>
                        <a:pt x="88" y="7"/>
                      </a:cubicBezTo>
                      <a:cubicBezTo>
                        <a:pt x="88" y="5"/>
                        <a:pt x="87" y="3"/>
                        <a:pt x="86" y="1"/>
                      </a:cubicBezTo>
                      <a:cubicBezTo>
                        <a:pt x="86" y="1"/>
                        <a:pt x="86" y="1"/>
                        <a:pt x="86" y="0"/>
                      </a:cubicBezTo>
                      <a:cubicBezTo>
                        <a:pt x="71" y="8"/>
                        <a:pt x="58" y="7"/>
                        <a:pt x="47" y="4"/>
                      </a:cubicBezTo>
                      <a:cubicBezTo>
                        <a:pt x="41" y="14"/>
                        <a:pt x="38" y="25"/>
                        <a:pt x="36" y="32"/>
                      </a:cubicBezTo>
                      <a:cubicBezTo>
                        <a:pt x="38" y="38"/>
                        <a:pt x="39" y="44"/>
                        <a:pt x="40" y="46"/>
                      </a:cubicBezTo>
                      <a:cubicBezTo>
                        <a:pt x="41" y="54"/>
                        <a:pt x="30" y="48"/>
                        <a:pt x="30" y="48"/>
                      </a:cubicBezTo>
                      <a:cubicBezTo>
                        <a:pt x="30" y="48"/>
                        <a:pt x="19" y="41"/>
                        <a:pt x="9" y="39"/>
                      </a:cubicBezTo>
                      <a:cubicBezTo>
                        <a:pt x="2" y="46"/>
                        <a:pt x="7" y="69"/>
                        <a:pt x="10" y="77"/>
                      </a:cubicBezTo>
                      <a:cubicBezTo>
                        <a:pt x="12" y="80"/>
                        <a:pt x="13" y="84"/>
                        <a:pt x="13" y="84"/>
                      </a:cubicBezTo>
                      <a:cubicBezTo>
                        <a:pt x="13" y="84"/>
                        <a:pt x="20" y="116"/>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33" y="139"/>
                        <a:pt x="73" y="129"/>
                        <a:pt x="91" y="127"/>
                      </a:cubicBezTo>
                      <a:cubicBezTo>
                        <a:pt x="111" y="124"/>
                        <a:pt x="110" y="115"/>
                        <a:pt x="110" y="115"/>
                      </a:cubicBezTo>
                      <a:cubicBezTo>
                        <a:pt x="108" y="103"/>
                        <a:pt x="101" y="63"/>
                        <a:pt x="106" y="57"/>
                      </a:cubicBez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9">
                  <a:extLst>
                    <a:ext uri="{FF2B5EF4-FFF2-40B4-BE49-F238E27FC236}">
                      <a16:creationId xmlns:a16="http://schemas.microsoft.com/office/drawing/2014/main" id="{8EF42860-9207-4F17-B17F-F1A274AE49FD}"/>
                    </a:ext>
                  </a:extLst>
                </p:cNvPr>
                <p:cNvSpPr>
                  <a:spLocks/>
                </p:cNvSpPr>
                <p:nvPr/>
              </p:nvSpPr>
              <p:spPr bwMode="auto">
                <a:xfrm>
                  <a:off x="3046413" y="3313113"/>
                  <a:ext cx="74613" cy="146050"/>
                </a:xfrm>
                <a:custGeom>
                  <a:avLst/>
                  <a:gdLst>
                    <a:gd name="T0" fmla="*/ 0 w 21"/>
                    <a:gd name="T1" fmla="*/ 0 h 41"/>
                    <a:gd name="T2" fmla="*/ 5 w 21"/>
                    <a:gd name="T3" fmla="*/ 20 h 41"/>
                    <a:gd name="T4" fmla="*/ 5 w 21"/>
                    <a:gd name="T5" fmla="*/ 22 h 41"/>
                    <a:gd name="T6" fmla="*/ 10 w 21"/>
                    <a:gd name="T7" fmla="*/ 41 h 41"/>
                    <a:gd name="T8" fmla="*/ 21 w 21"/>
                    <a:gd name="T9" fmla="*/ 13 h 41"/>
                    <a:gd name="T10" fmla="*/ 0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5" y="22"/>
                        <a:pt x="5" y="22"/>
                        <a:pt x="5" y="22"/>
                      </a:cubicBezTo>
                      <a:cubicBezTo>
                        <a:pt x="6" y="26"/>
                        <a:pt x="8" y="34"/>
                        <a:pt x="10" y="41"/>
                      </a:cubicBezTo>
                      <a:cubicBezTo>
                        <a:pt x="12" y="34"/>
                        <a:pt x="15" y="23"/>
                        <a:pt x="21" y="13"/>
                      </a:cubicBezTo>
                      <a:cubicBezTo>
                        <a:pt x="9" y="9"/>
                        <a:pt x="1" y="1"/>
                        <a:pt x="0" y="0"/>
                      </a:cubicBezTo>
                      <a:cubicBezTo>
                        <a:pt x="0" y="0"/>
                        <a:pt x="0" y="0"/>
                        <a:pt x="0" y="0"/>
                      </a:cubicBezTo>
                      <a:close/>
                    </a:path>
                  </a:pathLst>
                </a:custGeom>
                <a:solidFill>
                  <a:srgbClr val="7445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10">
                  <a:extLst>
                    <a:ext uri="{FF2B5EF4-FFF2-40B4-BE49-F238E27FC236}">
                      <a16:creationId xmlns:a16="http://schemas.microsoft.com/office/drawing/2014/main" id="{78048734-6C23-4056-BA06-780DEE0B7B2A}"/>
                    </a:ext>
                  </a:extLst>
                </p:cNvPr>
                <p:cNvSpPr>
                  <a:spLocks/>
                </p:cNvSpPr>
                <p:nvPr/>
              </p:nvSpPr>
              <p:spPr bwMode="auto">
                <a:xfrm>
                  <a:off x="2941815" y="3479800"/>
                  <a:ext cx="50800" cy="138113"/>
                </a:xfrm>
                <a:custGeom>
                  <a:avLst/>
                  <a:gdLst>
                    <a:gd name="T0" fmla="*/ 13 w 14"/>
                    <a:gd name="T1" fmla="*/ 1 h 39"/>
                    <a:gd name="T2" fmla="*/ 2 w 14"/>
                    <a:gd name="T3" fmla="*/ 5 h 39"/>
                    <a:gd name="T4" fmla="*/ 7 w 14"/>
                    <a:gd name="T5" fmla="*/ 27 h 39"/>
                    <a:gd name="T6" fmla="*/ 14 w 14"/>
                    <a:gd name="T7" fmla="*/ 39 h 39"/>
                    <a:gd name="T8" fmla="*/ 13 w 14"/>
                    <a:gd name="T9" fmla="*/ 1 h 39"/>
                  </a:gdLst>
                  <a:ahLst/>
                  <a:cxnLst>
                    <a:cxn ang="0">
                      <a:pos x="T0" y="T1"/>
                    </a:cxn>
                    <a:cxn ang="0">
                      <a:pos x="T2" y="T3"/>
                    </a:cxn>
                    <a:cxn ang="0">
                      <a:pos x="T4" y="T5"/>
                    </a:cxn>
                    <a:cxn ang="0">
                      <a:pos x="T6" y="T7"/>
                    </a:cxn>
                    <a:cxn ang="0">
                      <a:pos x="T8" y="T9"/>
                    </a:cxn>
                  </a:cxnLst>
                  <a:rect l="0" t="0" r="r" b="b"/>
                  <a:pathLst>
                    <a:path w="14" h="39">
                      <a:moveTo>
                        <a:pt x="13" y="1"/>
                      </a:moveTo>
                      <a:cubicBezTo>
                        <a:pt x="8" y="0"/>
                        <a:pt x="4" y="1"/>
                        <a:pt x="2" y="5"/>
                      </a:cubicBezTo>
                      <a:cubicBezTo>
                        <a:pt x="0" y="11"/>
                        <a:pt x="3" y="19"/>
                        <a:pt x="7" y="27"/>
                      </a:cubicBezTo>
                      <a:cubicBezTo>
                        <a:pt x="9" y="31"/>
                        <a:pt x="12" y="35"/>
                        <a:pt x="14" y="39"/>
                      </a:cubicBezTo>
                      <a:cubicBezTo>
                        <a:pt x="11" y="31"/>
                        <a:pt x="6" y="8"/>
                        <a:pt x="13" y="1"/>
                      </a:cubicBezTo>
                      <a:close/>
                    </a:path>
                  </a:pathLst>
                </a:custGeom>
                <a:solidFill>
                  <a:srgbClr val="7445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11">
                  <a:extLst>
                    <a:ext uri="{FF2B5EF4-FFF2-40B4-BE49-F238E27FC236}">
                      <a16:creationId xmlns:a16="http://schemas.microsoft.com/office/drawing/2014/main" id="{7206DFDC-6B7D-4638-AED6-CC9BD9022FA8}"/>
                    </a:ext>
                  </a:extLst>
                </p:cNvPr>
                <p:cNvSpPr>
                  <a:spLocks/>
                </p:cNvSpPr>
                <p:nvPr/>
              </p:nvSpPr>
              <p:spPr bwMode="auto">
                <a:xfrm>
                  <a:off x="2424478" y="3076828"/>
                  <a:ext cx="906543" cy="749881"/>
                </a:xfrm>
                <a:custGeom>
                  <a:avLst/>
                  <a:gdLst>
                    <a:gd name="T0" fmla="*/ 166 w 250"/>
                    <a:gd name="T1" fmla="*/ 164 h 204"/>
                    <a:gd name="T2" fmla="*/ 153 w 250"/>
                    <a:gd name="T3" fmla="*/ 204 h 204"/>
                    <a:gd name="T4" fmla="*/ 153 w 250"/>
                    <a:gd name="T5" fmla="*/ 204 h 204"/>
                    <a:gd name="T6" fmla="*/ 152 w 250"/>
                    <a:gd name="T7" fmla="*/ 204 h 204"/>
                    <a:gd name="T8" fmla="*/ 82 w 250"/>
                    <a:gd name="T9" fmla="*/ 173 h 204"/>
                    <a:gd name="T10" fmla="*/ 72 w 250"/>
                    <a:gd name="T11" fmla="*/ 176 h 204"/>
                    <a:gd name="T12" fmla="*/ 5 w 250"/>
                    <a:gd name="T13" fmla="*/ 128 h 204"/>
                    <a:gd name="T14" fmla="*/ 53 w 250"/>
                    <a:gd name="T15" fmla="*/ 61 h 204"/>
                    <a:gd name="T16" fmla="*/ 64 w 250"/>
                    <a:gd name="T17" fmla="*/ 60 h 204"/>
                    <a:gd name="T18" fmla="*/ 87 w 250"/>
                    <a:gd name="T19" fmla="*/ 30 h 204"/>
                    <a:gd name="T20" fmla="*/ 125 w 250"/>
                    <a:gd name="T21" fmla="*/ 8 h 204"/>
                    <a:gd name="T22" fmla="*/ 197 w 250"/>
                    <a:gd name="T23" fmla="*/ 13 h 204"/>
                    <a:gd name="T24" fmla="*/ 246 w 250"/>
                    <a:gd name="T25" fmla="*/ 42 h 204"/>
                    <a:gd name="T26" fmla="*/ 239 w 250"/>
                    <a:gd name="T27" fmla="*/ 81 h 204"/>
                    <a:gd name="T28" fmla="*/ 239 w 250"/>
                    <a:gd name="T29" fmla="*/ 80 h 204"/>
                    <a:gd name="T30" fmla="*/ 200 w 250"/>
                    <a:gd name="T31" fmla="*/ 84 h 204"/>
                    <a:gd name="T32" fmla="*/ 179 w 250"/>
                    <a:gd name="T33" fmla="*/ 71 h 204"/>
                    <a:gd name="T34" fmla="*/ 179 w 250"/>
                    <a:gd name="T35" fmla="*/ 71 h 204"/>
                    <a:gd name="T36" fmla="*/ 193 w 250"/>
                    <a:gd name="T37" fmla="*/ 126 h 204"/>
                    <a:gd name="T38" fmla="*/ 183 w 250"/>
                    <a:gd name="T39" fmla="*/ 128 h 204"/>
                    <a:gd name="T40" fmla="*/ 162 w 250"/>
                    <a:gd name="T41" fmla="*/ 119 h 204"/>
                    <a:gd name="T42" fmla="*/ 151 w 250"/>
                    <a:gd name="T43" fmla="*/ 123 h 204"/>
                    <a:gd name="T44" fmla="*/ 156 w 250"/>
                    <a:gd name="T45" fmla="*/ 145 h 204"/>
                    <a:gd name="T46" fmla="*/ 163 w 250"/>
                    <a:gd name="T47" fmla="*/ 157 h 204"/>
                    <a:gd name="T48" fmla="*/ 166 w 250"/>
                    <a:gd name="T49"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204">
                      <a:moveTo>
                        <a:pt x="166" y="164"/>
                      </a:moveTo>
                      <a:cubicBezTo>
                        <a:pt x="166" y="164"/>
                        <a:pt x="172" y="195"/>
                        <a:pt x="153" y="204"/>
                      </a:cubicBezTo>
                      <a:cubicBezTo>
                        <a:pt x="153" y="204"/>
                        <a:pt x="153" y="204"/>
                        <a:pt x="153" y="204"/>
                      </a:cubicBezTo>
                      <a:cubicBezTo>
                        <a:pt x="153" y="204"/>
                        <a:pt x="153" y="204"/>
                        <a:pt x="152" y="204"/>
                      </a:cubicBezTo>
                      <a:cubicBezTo>
                        <a:pt x="126" y="204"/>
                        <a:pt x="100" y="192"/>
                        <a:pt x="82" y="173"/>
                      </a:cubicBezTo>
                      <a:cubicBezTo>
                        <a:pt x="79" y="174"/>
                        <a:pt x="76" y="175"/>
                        <a:pt x="72" y="176"/>
                      </a:cubicBezTo>
                      <a:cubicBezTo>
                        <a:pt x="40" y="181"/>
                        <a:pt x="10" y="160"/>
                        <a:pt x="5" y="128"/>
                      </a:cubicBezTo>
                      <a:cubicBezTo>
                        <a:pt x="0" y="96"/>
                        <a:pt x="21" y="66"/>
                        <a:pt x="53" y="61"/>
                      </a:cubicBezTo>
                      <a:cubicBezTo>
                        <a:pt x="57" y="60"/>
                        <a:pt x="60" y="60"/>
                        <a:pt x="64" y="60"/>
                      </a:cubicBezTo>
                      <a:cubicBezTo>
                        <a:pt x="69" y="50"/>
                        <a:pt x="76" y="40"/>
                        <a:pt x="87" y="30"/>
                      </a:cubicBezTo>
                      <a:cubicBezTo>
                        <a:pt x="97" y="20"/>
                        <a:pt x="110" y="13"/>
                        <a:pt x="125" y="8"/>
                      </a:cubicBezTo>
                      <a:cubicBezTo>
                        <a:pt x="150" y="0"/>
                        <a:pt x="175" y="3"/>
                        <a:pt x="197" y="13"/>
                      </a:cubicBezTo>
                      <a:cubicBezTo>
                        <a:pt x="218" y="9"/>
                        <a:pt x="239" y="21"/>
                        <a:pt x="246" y="42"/>
                      </a:cubicBezTo>
                      <a:cubicBezTo>
                        <a:pt x="250" y="56"/>
                        <a:pt x="247" y="70"/>
                        <a:pt x="239" y="81"/>
                      </a:cubicBezTo>
                      <a:cubicBezTo>
                        <a:pt x="239" y="81"/>
                        <a:pt x="239" y="81"/>
                        <a:pt x="239" y="80"/>
                      </a:cubicBezTo>
                      <a:cubicBezTo>
                        <a:pt x="224" y="88"/>
                        <a:pt x="211" y="87"/>
                        <a:pt x="200" y="84"/>
                      </a:cubicBezTo>
                      <a:cubicBezTo>
                        <a:pt x="188" y="80"/>
                        <a:pt x="180" y="72"/>
                        <a:pt x="179" y="71"/>
                      </a:cubicBezTo>
                      <a:cubicBezTo>
                        <a:pt x="179" y="71"/>
                        <a:pt x="179" y="71"/>
                        <a:pt x="179" y="71"/>
                      </a:cubicBezTo>
                      <a:cubicBezTo>
                        <a:pt x="193" y="126"/>
                        <a:pt x="193" y="126"/>
                        <a:pt x="193" y="126"/>
                      </a:cubicBezTo>
                      <a:cubicBezTo>
                        <a:pt x="194" y="134"/>
                        <a:pt x="183" y="128"/>
                        <a:pt x="183" y="128"/>
                      </a:cubicBezTo>
                      <a:cubicBezTo>
                        <a:pt x="183" y="128"/>
                        <a:pt x="172" y="121"/>
                        <a:pt x="162" y="119"/>
                      </a:cubicBezTo>
                      <a:cubicBezTo>
                        <a:pt x="157" y="118"/>
                        <a:pt x="153" y="119"/>
                        <a:pt x="151" y="123"/>
                      </a:cubicBezTo>
                      <a:cubicBezTo>
                        <a:pt x="149" y="129"/>
                        <a:pt x="152" y="137"/>
                        <a:pt x="156" y="145"/>
                      </a:cubicBezTo>
                      <a:cubicBezTo>
                        <a:pt x="158" y="149"/>
                        <a:pt x="161" y="153"/>
                        <a:pt x="163" y="157"/>
                      </a:cubicBezTo>
                      <a:cubicBezTo>
                        <a:pt x="165" y="160"/>
                        <a:pt x="166" y="164"/>
                        <a:pt x="166" y="16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12">
                  <a:extLst>
                    <a:ext uri="{FF2B5EF4-FFF2-40B4-BE49-F238E27FC236}">
                      <a16:creationId xmlns:a16="http://schemas.microsoft.com/office/drawing/2014/main" id="{66DA5ED7-C38A-4EF8-82E2-B5A6D90A0988}"/>
                    </a:ext>
                  </a:extLst>
                </p:cNvPr>
                <p:cNvSpPr>
                  <a:spLocks/>
                </p:cNvSpPr>
                <p:nvPr/>
              </p:nvSpPr>
              <p:spPr bwMode="auto">
                <a:xfrm>
                  <a:off x="3170238" y="3425825"/>
                  <a:ext cx="46038" cy="39688"/>
                </a:xfrm>
                <a:custGeom>
                  <a:avLst/>
                  <a:gdLst>
                    <a:gd name="T0" fmla="*/ 7 w 13"/>
                    <a:gd name="T1" fmla="*/ 8 h 11"/>
                    <a:gd name="T2" fmla="*/ 12 w 13"/>
                    <a:gd name="T3" fmla="*/ 10 h 11"/>
                    <a:gd name="T4" fmla="*/ 13 w 13"/>
                    <a:gd name="T5" fmla="*/ 6 h 11"/>
                    <a:gd name="T6" fmla="*/ 6 w 13"/>
                    <a:gd name="T7" fmla="*/ 0 h 11"/>
                    <a:gd name="T8" fmla="*/ 0 w 13"/>
                    <a:gd name="T9" fmla="*/ 7 h 11"/>
                    <a:gd name="T10" fmla="*/ 2 w 13"/>
                    <a:gd name="T11" fmla="*/ 11 h 11"/>
                    <a:gd name="T12" fmla="*/ 7 w 13"/>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7" y="8"/>
                      </a:moveTo>
                      <a:cubicBezTo>
                        <a:pt x="9" y="8"/>
                        <a:pt x="11" y="9"/>
                        <a:pt x="12" y="10"/>
                      </a:cubicBezTo>
                      <a:cubicBezTo>
                        <a:pt x="13" y="9"/>
                        <a:pt x="13" y="8"/>
                        <a:pt x="13" y="6"/>
                      </a:cubicBezTo>
                      <a:cubicBezTo>
                        <a:pt x="13" y="3"/>
                        <a:pt x="10" y="0"/>
                        <a:pt x="6" y="0"/>
                      </a:cubicBezTo>
                      <a:cubicBezTo>
                        <a:pt x="3" y="1"/>
                        <a:pt x="0" y="4"/>
                        <a:pt x="0" y="7"/>
                      </a:cubicBezTo>
                      <a:cubicBezTo>
                        <a:pt x="0" y="9"/>
                        <a:pt x="1" y="10"/>
                        <a:pt x="2" y="11"/>
                      </a:cubicBezTo>
                      <a:cubicBezTo>
                        <a:pt x="3" y="10"/>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13">
                  <a:extLst>
                    <a:ext uri="{FF2B5EF4-FFF2-40B4-BE49-F238E27FC236}">
                      <a16:creationId xmlns:a16="http://schemas.microsoft.com/office/drawing/2014/main" id="{1588049D-2C96-4BB3-A4B3-7691DE3C81DF}"/>
                    </a:ext>
                  </a:extLst>
                </p:cNvPr>
                <p:cNvSpPr>
                  <a:spLocks/>
                </p:cNvSpPr>
                <p:nvPr/>
              </p:nvSpPr>
              <p:spPr bwMode="auto">
                <a:xfrm>
                  <a:off x="3238501" y="3643313"/>
                  <a:ext cx="100013" cy="14288"/>
                </a:xfrm>
                <a:custGeom>
                  <a:avLst/>
                  <a:gdLst>
                    <a:gd name="T0" fmla="*/ 0 w 28"/>
                    <a:gd name="T1" fmla="*/ 2 h 4"/>
                    <a:gd name="T2" fmla="*/ 13 w 28"/>
                    <a:gd name="T3" fmla="*/ 2 h 4"/>
                    <a:gd name="T4" fmla="*/ 22 w 28"/>
                    <a:gd name="T5" fmla="*/ 1 h 4"/>
                    <a:gd name="T6" fmla="*/ 26 w 28"/>
                    <a:gd name="T7" fmla="*/ 1 h 4"/>
                    <a:gd name="T8" fmla="*/ 28 w 28"/>
                    <a:gd name="T9" fmla="*/ 2 h 4"/>
                    <a:gd name="T10" fmla="*/ 27 w 28"/>
                    <a:gd name="T11" fmla="*/ 3 h 4"/>
                    <a:gd name="T12" fmla="*/ 27 w 28"/>
                    <a:gd name="T13" fmla="*/ 3 h 4"/>
                    <a:gd name="T14" fmla="*/ 27 w 28"/>
                    <a:gd name="T15" fmla="*/ 4 h 4"/>
                    <a:gd name="T16" fmla="*/ 22 w 28"/>
                    <a:gd name="T17" fmla="*/ 4 h 4"/>
                    <a:gd name="T18" fmla="*/ 13 w 28"/>
                    <a:gd name="T19" fmla="*/ 4 h 4"/>
                    <a:gd name="T20" fmla="*/ 0 w 28"/>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2"/>
                      </a:moveTo>
                      <a:cubicBezTo>
                        <a:pt x="0" y="2"/>
                        <a:pt x="7" y="2"/>
                        <a:pt x="13" y="2"/>
                      </a:cubicBezTo>
                      <a:cubicBezTo>
                        <a:pt x="16" y="2"/>
                        <a:pt x="20" y="2"/>
                        <a:pt x="22" y="1"/>
                      </a:cubicBezTo>
                      <a:cubicBezTo>
                        <a:pt x="24" y="1"/>
                        <a:pt x="26" y="1"/>
                        <a:pt x="26" y="1"/>
                      </a:cubicBezTo>
                      <a:cubicBezTo>
                        <a:pt x="27" y="0"/>
                        <a:pt x="28" y="1"/>
                        <a:pt x="28" y="2"/>
                      </a:cubicBezTo>
                      <a:cubicBezTo>
                        <a:pt x="28" y="2"/>
                        <a:pt x="28" y="3"/>
                        <a:pt x="27" y="3"/>
                      </a:cubicBezTo>
                      <a:cubicBezTo>
                        <a:pt x="27" y="3"/>
                        <a:pt x="27" y="3"/>
                        <a:pt x="27" y="3"/>
                      </a:cubicBezTo>
                      <a:cubicBezTo>
                        <a:pt x="27" y="4"/>
                        <a:pt x="27" y="4"/>
                        <a:pt x="27" y="4"/>
                      </a:cubicBezTo>
                      <a:cubicBezTo>
                        <a:pt x="27" y="4"/>
                        <a:pt x="25" y="4"/>
                        <a:pt x="22" y="4"/>
                      </a:cubicBezTo>
                      <a:cubicBezTo>
                        <a:pt x="20" y="4"/>
                        <a:pt x="16" y="4"/>
                        <a:pt x="13" y="4"/>
                      </a:cubicBezTo>
                      <a:cubicBezTo>
                        <a:pt x="7" y="3"/>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14">
                  <a:extLst>
                    <a:ext uri="{FF2B5EF4-FFF2-40B4-BE49-F238E27FC236}">
                      <a16:creationId xmlns:a16="http://schemas.microsoft.com/office/drawing/2014/main" id="{BF0E985B-90D4-4290-A281-F3283D9456B5}"/>
                    </a:ext>
                  </a:extLst>
                </p:cNvPr>
                <p:cNvSpPr>
                  <a:spLocks/>
                </p:cNvSpPr>
                <p:nvPr/>
              </p:nvSpPr>
              <p:spPr bwMode="auto">
                <a:xfrm>
                  <a:off x="3238501" y="3649663"/>
                  <a:ext cx="100013" cy="14288"/>
                </a:xfrm>
                <a:custGeom>
                  <a:avLst/>
                  <a:gdLst>
                    <a:gd name="T0" fmla="*/ 0 w 28"/>
                    <a:gd name="T1" fmla="*/ 0 h 4"/>
                    <a:gd name="T2" fmla="*/ 13 w 28"/>
                    <a:gd name="T3" fmla="*/ 1 h 4"/>
                    <a:gd name="T4" fmla="*/ 22 w 28"/>
                    <a:gd name="T5" fmla="*/ 2 h 4"/>
                    <a:gd name="T6" fmla="*/ 26 w 28"/>
                    <a:gd name="T7" fmla="*/ 1 h 4"/>
                    <a:gd name="T8" fmla="*/ 28 w 28"/>
                    <a:gd name="T9" fmla="*/ 3 h 4"/>
                    <a:gd name="T10" fmla="*/ 26 w 28"/>
                    <a:gd name="T11" fmla="*/ 4 h 4"/>
                    <a:gd name="T12" fmla="*/ 26 w 28"/>
                    <a:gd name="T13" fmla="*/ 4 h 4"/>
                    <a:gd name="T14" fmla="*/ 26 w 28"/>
                    <a:gd name="T15" fmla="*/ 4 h 4"/>
                    <a:gd name="T16" fmla="*/ 22 w 28"/>
                    <a:gd name="T17" fmla="*/ 4 h 4"/>
                    <a:gd name="T18" fmla="*/ 13 w 28"/>
                    <a:gd name="T19" fmla="*/ 3 h 4"/>
                    <a:gd name="T20" fmla="*/ 0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0"/>
                      </a:moveTo>
                      <a:cubicBezTo>
                        <a:pt x="0" y="0"/>
                        <a:pt x="7" y="1"/>
                        <a:pt x="13" y="1"/>
                      </a:cubicBezTo>
                      <a:cubicBezTo>
                        <a:pt x="16" y="2"/>
                        <a:pt x="20" y="2"/>
                        <a:pt x="22" y="2"/>
                      </a:cubicBezTo>
                      <a:cubicBezTo>
                        <a:pt x="24" y="1"/>
                        <a:pt x="26" y="1"/>
                        <a:pt x="26" y="1"/>
                      </a:cubicBezTo>
                      <a:cubicBezTo>
                        <a:pt x="27" y="1"/>
                        <a:pt x="27" y="2"/>
                        <a:pt x="28" y="3"/>
                      </a:cubicBezTo>
                      <a:cubicBezTo>
                        <a:pt x="28" y="3"/>
                        <a:pt x="27" y="4"/>
                        <a:pt x="26" y="4"/>
                      </a:cubicBezTo>
                      <a:cubicBezTo>
                        <a:pt x="26" y="4"/>
                        <a:pt x="26" y="4"/>
                        <a:pt x="26" y="4"/>
                      </a:cubicBezTo>
                      <a:cubicBezTo>
                        <a:pt x="26" y="4"/>
                        <a:pt x="26" y="4"/>
                        <a:pt x="26" y="4"/>
                      </a:cubicBezTo>
                      <a:cubicBezTo>
                        <a:pt x="26" y="4"/>
                        <a:pt x="24" y="4"/>
                        <a:pt x="22" y="4"/>
                      </a:cubicBezTo>
                      <a:cubicBezTo>
                        <a:pt x="19" y="4"/>
                        <a:pt x="16" y="3"/>
                        <a:pt x="13" y="3"/>
                      </a:cubicBezTo>
                      <a:cubicBezTo>
                        <a:pt x="6" y="2"/>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15">
                  <a:extLst>
                    <a:ext uri="{FF2B5EF4-FFF2-40B4-BE49-F238E27FC236}">
                      <a16:creationId xmlns:a16="http://schemas.microsoft.com/office/drawing/2014/main" id="{3EB148E6-3BC4-45CD-8E3B-385805CABEA4}"/>
                    </a:ext>
                  </a:extLst>
                </p:cNvPr>
                <p:cNvSpPr>
                  <a:spLocks/>
                </p:cNvSpPr>
                <p:nvPr/>
              </p:nvSpPr>
              <p:spPr bwMode="auto">
                <a:xfrm>
                  <a:off x="3911601" y="4330700"/>
                  <a:ext cx="438150" cy="333375"/>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80">
                  <a:extLst>
                    <a:ext uri="{FF2B5EF4-FFF2-40B4-BE49-F238E27FC236}">
                      <a16:creationId xmlns:a16="http://schemas.microsoft.com/office/drawing/2014/main" id="{152D8655-A050-4974-9AB2-C9172AF0B262}"/>
                    </a:ext>
                  </a:extLst>
                </p:cNvPr>
                <p:cNvSpPr>
                  <a:spLocks/>
                </p:cNvSpPr>
                <p:nvPr/>
              </p:nvSpPr>
              <p:spPr bwMode="auto">
                <a:xfrm>
                  <a:off x="2728913" y="3925888"/>
                  <a:ext cx="815975" cy="1017588"/>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Freeform 83">
                  <a:extLst>
                    <a:ext uri="{FF2B5EF4-FFF2-40B4-BE49-F238E27FC236}">
                      <a16:creationId xmlns:a16="http://schemas.microsoft.com/office/drawing/2014/main" id="{835D2590-F101-4FB9-8F1B-29AB57F70CD9}"/>
                    </a:ext>
                  </a:extLst>
                </p:cNvPr>
                <p:cNvSpPr>
                  <a:spLocks/>
                </p:cNvSpPr>
                <p:nvPr/>
              </p:nvSpPr>
              <p:spPr bwMode="auto">
                <a:xfrm>
                  <a:off x="3690938" y="6507163"/>
                  <a:ext cx="844550" cy="223838"/>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84">
                  <a:extLst>
                    <a:ext uri="{FF2B5EF4-FFF2-40B4-BE49-F238E27FC236}">
                      <a16:creationId xmlns:a16="http://schemas.microsoft.com/office/drawing/2014/main" id="{C1019E3F-1364-4F79-B3C9-D5B4927247EB}"/>
                    </a:ext>
                  </a:extLst>
                </p:cNvPr>
                <p:cNvSpPr>
                  <a:spLocks/>
                </p:cNvSpPr>
                <p:nvPr/>
              </p:nvSpPr>
              <p:spPr bwMode="auto">
                <a:xfrm>
                  <a:off x="3684588" y="6426200"/>
                  <a:ext cx="558800" cy="173038"/>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Freeform 85">
                  <a:extLst>
                    <a:ext uri="{FF2B5EF4-FFF2-40B4-BE49-F238E27FC236}">
                      <a16:creationId xmlns:a16="http://schemas.microsoft.com/office/drawing/2014/main" id="{0E672A2A-5C26-4FE1-9BFB-61F4BEA60882}"/>
                    </a:ext>
                  </a:extLst>
                </p:cNvPr>
                <p:cNvSpPr>
                  <a:spLocks/>
                </p:cNvSpPr>
                <p:nvPr/>
              </p:nvSpPr>
              <p:spPr bwMode="auto">
                <a:xfrm>
                  <a:off x="3894138" y="5465763"/>
                  <a:ext cx="549275" cy="1109663"/>
                </a:xfrm>
                <a:custGeom>
                  <a:avLst/>
                  <a:gdLst>
                    <a:gd name="T0" fmla="*/ 207 w 346"/>
                    <a:gd name="T1" fmla="*/ 696 h 699"/>
                    <a:gd name="T2" fmla="*/ 346 w 346"/>
                    <a:gd name="T3" fmla="*/ 699 h 699"/>
                    <a:gd name="T4" fmla="*/ 117 w 346"/>
                    <a:gd name="T5" fmla="*/ 0 h 699"/>
                    <a:gd name="T6" fmla="*/ 0 w 346"/>
                    <a:gd name="T7" fmla="*/ 33 h 699"/>
                    <a:gd name="T8" fmla="*/ 207 w 346"/>
                    <a:gd name="T9" fmla="*/ 696 h 699"/>
                  </a:gdLst>
                  <a:ahLst/>
                  <a:cxnLst>
                    <a:cxn ang="0">
                      <a:pos x="T0" y="T1"/>
                    </a:cxn>
                    <a:cxn ang="0">
                      <a:pos x="T2" y="T3"/>
                    </a:cxn>
                    <a:cxn ang="0">
                      <a:pos x="T4" y="T5"/>
                    </a:cxn>
                    <a:cxn ang="0">
                      <a:pos x="T6" y="T7"/>
                    </a:cxn>
                    <a:cxn ang="0">
                      <a:pos x="T8" y="T9"/>
                    </a:cxn>
                  </a:cxnLst>
                  <a:rect l="0" t="0" r="r" b="b"/>
                  <a:pathLst>
                    <a:path w="346" h="699">
                      <a:moveTo>
                        <a:pt x="207" y="696"/>
                      </a:moveTo>
                      <a:lnTo>
                        <a:pt x="346" y="699"/>
                      </a:lnTo>
                      <a:lnTo>
                        <a:pt x="117" y="0"/>
                      </a:lnTo>
                      <a:lnTo>
                        <a:pt x="0" y="33"/>
                      </a:lnTo>
                      <a:lnTo>
                        <a:pt x="207" y="696"/>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86">
                  <a:extLst>
                    <a:ext uri="{FF2B5EF4-FFF2-40B4-BE49-F238E27FC236}">
                      <a16:creationId xmlns:a16="http://schemas.microsoft.com/office/drawing/2014/main" id="{BE548C32-1A7A-45C2-9721-34699D600CAB}"/>
                    </a:ext>
                  </a:extLst>
                </p:cNvPr>
                <p:cNvSpPr>
                  <a:spLocks/>
                </p:cNvSpPr>
                <p:nvPr/>
              </p:nvSpPr>
              <p:spPr bwMode="auto">
                <a:xfrm>
                  <a:off x="3519488" y="5546725"/>
                  <a:ext cx="392113" cy="1017588"/>
                </a:xfrm>
                <a:custGeom>
                  <a:avLst/>
                  <a:gdLst>
                    <a:gd name="T0" fmla="*/ 113 w 247"/>
                    <a:gd name="T1" fmla="*/ 641 h 641"/>
                    <a:gd name="T2" fmla="*/ 247 w 247"/>
                    <a:gd name="T3" fmla="*/ 637 h 641"/>
                    <a:gd name="T4" fmla="*/ 139 w 247"/>
                    <a:gd name="T5" fmla="*/ 0 h 641"/>
                    <a:gd name="T6" fmla="*/ 0 w 247"/>
                    <a:gd name="T7" fmla="*/ 0 h 641"/>
                    <a:gd name="T8" fmla="*/ 113 w 247"/>
                    <a:gd name="T9" fmla="*/ 641 h 641"/>
                  </a:gdLst>
                  <a:ahLst/>
                  <a:cxnLst>
                    <a:cxn ang="0">
                      <a:pos x="T0" y="T1"/>
                    </a:cxn>
                    <a:cxn ang="0">
                      <a:pos x="T2" y="T3"/>
                    </a:cxn>
                    <a:cxn ang="0">
                      <a:pos x="T4" y="T5"/>
                    </a:cxn>
                    <a:cxn ang="0">
                      <a:pos x="T6" y="T7"/>
                    </a:cxn>
                    <a:cxn ang="0">
                      <a:pos x="T8" y="T9"/>
                    </a:cxn>
                  </a:cxnLst>
                  <a:rect l="0" t="0" r="r" b="b"/>
                  <a:pathLst>
                    <a:path w="247" h="641">
                      <a:moveTo>
                        <a:pt x="113" y="641"/>
                      </a:moveTo>
                      <a:lnTo>
                        <a:pt x="247" y="637"/>
                      </a:lnTo>
                      <a:lnTo>
                        <a:pt x="139" y="0"/>
                      </a:lnTo>
                      <a:lnTo>
                        <a:pt x="0" y="0"/>
                      </a:lnTo>
                      <a:lnTo>
                        <a:pt x="113" y="641"/>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87">
                  <a:extLst>
                    <a:ext uri="{FF2B5EF4-FFF2-40B4-BE49-F238E27FC236}">
                      <a16:creationId xmlns:a16="http://schemas.microsoft.com/office/drawing/2014/main" id="{CB4CBD85-3640-42D0-80CF-24DD01D297F4}"/>
                    </a:ext>
                  </a:extLst>
                </p:cNvPr>
                <p:cNvSpPr>
                  <a:spLocks noChangeArrowheads="1"/>
                </p:cNvSpPr>
                <p:nvPr/>
              </p:nvSpPr>
              <p:spPr bwMode="auto">
                <a:xfrm>
                  <a:off x="3038476" y="5359400"/>
                  <a:ext cx="246063" cy="8731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88">
                  <a:extLst>
                    <a:ext uri="{FF2B5EF4-FFF2-40B4-BE49-F238E27FC236}">
                      <a16:creationId xmlns:a16="http://schemas.microsoft.com/office/drawing/2014/main" id="{5AA5FABA-E523-4B57-9A0C-8BA0FE6B55F8}"/>
                    </a:ext>
                  </a:extLst>
                </p:cNvPr>
                <p:cNvSpPr>
                  <a:spLocks/>
                </p:cNvSpPr>
                <p:nvPr/>
              </p:nvSpPr>
              <p:spPr bwMode="auto">
                <a:xfrm>
                  <a:off x="2928938" y="5054600"/>
                  <a:ext cx="976313" cy="1409700"/>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89">
                  <a:extLst>
                    <a:ext uri="{FF2B5EF4-FFF2-40B4-BE49-F238E27FC236}">
                      <a16:creationId xmlns:a16="http://schemas.microsoft.com/office/drawing/2014/main" id="{FD219991-A961-4D87-9A76-9D3D8FF8324D}"/>
                    </a:ext>
                  </a:extLst>
                </p:cNvPr>
                <p:cNvSpPr>
                  <a:spLocks/>
                </p:cNvSpPr>
                <p:nvPr/>
              </p:nvSpPr>
              <p:spPr bwMode="auto">
                <a:xfrm>
                  <a:off x="2928938" y="5054600"/>
                  <a:ext cx="773113" cy="1409700"/>
                </a:xfrm>
                <a:custGeom>
                  <a:avLst/>
                  <a:gdLst>
                    <a:gd name="T0" fmla="*/ 395 w 487"/>
                    <a:gd name="T1" fmla="*/ 227 h 888"/>
                    <a:gd name="T2" fmla="*/ 58 w 487"/>
                    <a:gd name="T3" fmla="*/ 183 h 888"/>
                    <a:gd name="T4" fmla="*/ 85 w 487"/>
                    <a:gd name="T5" fmla="*/ 9 h 888"/>
                    <a:gd name="T6" fmla="*/ 29 w 487"/>
                    <a:gd name="T7" fmla="*/ 0 h 888"/>
                    <a:gd name="T8" fmla="*/ 0 w 487"/>
                    <a:gd name="T9" fmla="*/ 198 h 888"/>
                    <a:gd name="T10" fmla="*/ 330 w 487"/>
                    <a:gd name="T11" fmla="*/ 247 h 888"/>
                    <a:gd name="T12" fmla="*/ 426 w 487"/>
                    <a:gd name="T13" fmla="*/ 888 h 888"/>
                    <a:gd name="T14" fmla="*/ 487 w 487"/>
                    <a:gd name="T15" fmla="*/ 873 h 888"/>
                    <a:gd name="T16" fmla="*/ 395 w 487"/>
                    <a:gd name="T17" fmla="*/ 22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888">
                      <a:moveTo>
                        <a:pt x="395" y="227"/>
                      </a:moveTo>
                      <a:lnTo>
                        <a:pt x="58" y="183"/>
                      </a:lnTo>
                      <a:lnTo>
                        <a:pt x="85" y="9"/>
                      </a:lnTo>
                      <a:lnTo>
                        <a:pt x="29" y="0"/>
                      </a:lnTo>
                      <a:lnTo>
                        <a:pt x="0" y="198"/>
                      </a:lnTo>
                      <a:lnTo>
                        <a:pt x="330" y="247"/>
                      </a:lnTo>
                      <a:lnTo>
                        <a:pt x="426" y="888"/>
                      </a:lnTo>
                      <a:lnTo>
                        <a:pt x="487" y="873"/>
                      </a:lnTo>
                      <a:lnTo>
                        <a:pt x="395" y="227"/>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90">
                  <a:extLst>
                    <a:ext uri="{FF2B5EF4-FFF2-40B4-BE49-F238E27FC236}">
                      <a16:creationId xmlns:a16="http://schemas.microsoft.com/office/drawing/2014/main" id="{2FFCA8EA-D685-4EEE-8EB9-43548FCD87D6}"/>
                    </a:ext>
                  </a:extLst>
                </p:cNvPr>
                <p:cNvSpPr>
                  <a:spLocks/>
                </p:cNvSpPr>
                <p:nvPr/>
              </p:nvSpPr>
              <p:spPr bwMode="auto">
                <a:xfrm>
                  <a:off x="2928938" y="5054600"/>
                  <a:ext cx="773113" cy="1409700"/>
                </a:xfrm>
                <a:custGeom>
                  <a:avLst/>
                  <a:gdLst>
                    <a:gd name="T0" fmla="*/ 395 w 487"/>
                    <a:gd name="T1" fmla="*/ 227 h 888"/>
                    <a:gd name="T2" fmla="*/ 58 w 487"/>
                    <a:gd name="T3" fmla="*/ 183 h 888"/>
                    <a:gd name="T4" fmla="*/ 85 w 487"/>
                    <a:gd name="T5" fmla="*/ 9 h 888"/>
                    <a:gd name="T6" fmla="*/ 29 w 487"/>
                    <a:gd name="T7" fmla="*/ 0 h 888"/>
                    <a:gd name="T8" fmla="*/ 0 w 487"/>
                    <a:gd name="T9" fmla="*/ 198 h 888"/>
                    <a:gd name="T10" fmla="*/ 330 w 487"/>
                    <a:gd name="T11" fmla="*/ 247 h 888"/>
                    <a:gd name="T12" fmla="*/ 426 w 487"/>
                    <a:gd name="T13" fmla="*/ 888 h 888"/>
                    <a:gd name="T14" fmla="*/ 487 w 487"/>
                    <a:gd name="T15" fmla="*/ 873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888">
                      <a:moveTo>
                        <a:pt x="395" y="227"/>
                      </a:moveTo>
                      <a:lnTo>
                        <a:pt x="58" y="183"/>
                      </a:lnTo>
                      <a:lnTo>
                        <a:pt x="85" y="9"/>
                      </a:lnTo>
                      <a:lnTo>
                        <a:pt x="29" y="0"/>
                      </a:lnTo>
                      <a:lnTo>
                        <a:pt x="0" y="198"/>
                      </a:lnTo>
                      <a:lnTo>
                        <a:pt x="330" y="247"/>
                      </a:lnTo>
                      <a:lnTo>
                        <a:pt x="426" y="888"/>
                      </a:lnTo>
                      <a:lnTo>
                        <a:pt x="487" y="8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91">
                  <a:extLst>
                    <a:ext uri="{FF2B5EF4-FFF2-40B4-BE49-F238E27FC236}">
                      <a16:creationId xmlns:a16="http://schemas.microsoft.com/office/drawing/2014/main" id="{DF047F12-0B5A-4BBC-B243-8DE9D1E47AA1}"/>
                    </a:ext>
                  </a:extLst>
                </p:cNvPr>
                <p:cNvSpPr>
                  <a:spLocks/>
                </p:cNvSpPr>
                <p:nvPr/>
              </p:nvSpPr>
              <p:spPr bwMode="auto">
                <a:xfrm>
                  <a:off x="3937001" y="4462463"/>
                  <a:ext cx="131763" cy="198438"/>
                </a:xfrm>
                <a:custGeom>
                  <a:avLst/>
                  <a:gdLst>
                    <a:gd name="T0" fmla="*/ 38 w 83"/>
                    <a:gd name="T1" fmla="*/ 0 h 125"/>
                    <a:gd name="T2" fmla="*/ 83 w 83"/>
                    <a:gd name="T3" fmla="*/ 109 h 125"/>
                    <a:gd name="T4" fmla="*/ 40 w 83"/>
                    <a:gd name="T5" fmla="*/ 125 h 125"/>
                    <a:gd name="T6" fmla="*/ 2 w 83"/>
                    <a:gd name="T7" fmla="*/ 20 h 125"/>
                    <a:gd name="T8" fmla="*/ 0 w 83"/>
                    <a:gd name="T9" fmla="*/ 13 h 125"/>
                    <a:gd name="T10" fmla="*/ 38 w 83"/>
                    <a:gd name="T11" fmla="*/ 0 h 125"/>
                  </a:gdLst>
                  <a:ahLst/>
                  <a:cxnLst>
                    <a:cxn ang="0">
                      <a:pos x="T0" y="T1"/>
                    </a:cxn>
                    <a:cxn ang="0">
                      <a:pos x="T2" y="T3"/>
                    </a:cxn>
                    <a:cxn ang="0">
                      <a:pos x="T4" y="T5"/>
                    </a:cxn>
                    <a:cxn ang="0">
                      <a:pos x="T6" y="T7"/>
                    </a:cxn>
                    <a:cxn ang="0">
                      <a:pos x="T8" y="T9"/>
                    </a:cxn>
                    <a:cxn ang="0">
                      <a:pos x="T10" y="T11"/>
                    </a:cxn>
                  </a:cxnLst>
                  <a:rect l="0" t="0" r="r" b="b"/>
                  <a:pathLst>
                    <a:path w="83" h="125">
                      <a:moveTo>
                        <a:pt x="38" y="0"/>
                      </a:moveTo>
                      <a:lnTo>
                        <a:pt x="83" y="109"/>
                      </a:lnTo>
                      <a:lnTo>
                        <a:pt x="40" y="125"/>
                      </a:lnTo>
                      <a:lnTo>
                        <a:pt x="2" y="20"/>
                      </a:lnTo>
                      <a:lnTo>
                        <a:pt x="0" y="13"/>
                      </a:lnTo>
                      <a:lnTo>
                        <a:pt x="38"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Freeform 92">
                  <a:extLst>
                    <a:ext uri="{FF2B5EF4-FFF2-40B4-BE49-F238E27FC236}">
                      <a16:creationId xmlns:a16="http://schemas.microsoft.com/office/drawing/2014/main" id="{740A617D-C5A9-4B6B-BB24-317267D68A09}"/>
                    </a:ext>
                  </a:extLst>
                </p:cNvPr>
                <p:cNvSpPr>
                  <a:spLocks/>
                </p:cNvSpPr>
                <p:nvPr/>
              </p:nvSpPr>
              <p:spPr bwMode="auto">
                <a:xfrm>
                  <a:off x="3249613" y="4479925"/>
                  <a:ext cx="755650" cy="463550"/>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93">
                  <a:extLst>
                    <a:ext uri="{FF2B5EF4-FFF2-40B4-BE49-F238E27FC236}">
                      <a16:creationId xmlns:a16="http://schemas.microsoft.com/office/drawing/2014/main" id="{523041BE-087E-4949-AF2D-DB1323A6FB57}"/>
                    </a:ext>
                  </a:extLst>
                </p:cNvPr>
                <p:cNvSpPr>
                  <a:spLocks/>
                </p:cNvSpPr>
                <p:nvPr/>
              </p:nvSpPr>
              <p:spPr bwMode="auto">
                <a:xfrm>
                  <a:off x="2906713" y="5100638"/>
                  <a:ext cx="1493838" cy="1354138"/>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Freeform 94">
                  <a:extLst>
                    <a:ext uri="{FF2B5EF4-FFF2-40B4-BE49-F238E27FC236}">
                      <a16:creationId xmlns:a16="http://schemas.microsoft.com/office/drawing/2014/main" id="{9A1FE42A-2744-4162-BD4F-0542ACB48004}"/>
                    </a:ext>
                  </a:extLst>
                </p:cNvPr>
                <p:cNvSpPr>
                  <a:spLocks/>
                </p:cNvSpPr>
                <p:nvPr/>
              </p:nvSpPr>
              <p:spPr bwMode="auto">
                <a:xfrm>
                  <a:off x="2906713" y="5337175"/>
                  <a:ext cx="1279525" cy="1117600"/>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95">
                  <a:extLst>
                    <a:ext uri="{FF2B5EF4-FFF2-40B4-BE49-F238E27FC236}">
                      <a16:creationId xmlns:a16="http://schemas.microsoft.com/office/drawing/2014/main" id="{A2B478E4-AA11-4B5D-AA98-F8CE688C86B1}"/>
                    </a:ext>
                  </a:extLst>
                </p:cNvPr>
                <p:cNvSpPr>
                  <a:spLocks/>
                </p:cNvSpPr>
                <p:nvPr/>
              </p:nvSpPr>
              <p:spPr bwMode="auto">
                <a:xfrm>
                  <a:off x="2689226" y="3948113"/>
                  <a:ext cx="990600" cy="1509713"/>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96">
                  <a:extLst>
                    <a:ext uri="{FF2B5EF4-FFF2-40B4-BE49-F238E27FC236}">
                      <a16:creationId xmlns:a16="http://schemas.microsoft.com/office/drawing/2014/main" id="{7F7EA53B-045A-484A-89D2-049842F479DF}"/>
                    </a:ext>
                  </a:extLst>
                </p:cNvPr>
                <p:cNvSpPr>
                  <a:spLocks/>
                </p:cNvSpPr>
                <p:nvPr/>
              </p:nvSpPr>
              <p:spPr bwMode="auto">
                <a:xfrm>
                  <a:off x="3074988" y="5549900"/>
                  <a:ext cx="123825" cy="95726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97">
                  <a:extLst>
                    <a:ext uri="{FF2B5EF4-FFF2-40B4-BE49-F238E27FC236}">
                      <a16:creationId xmlns:a16="http://schemas.microsoft.com/office/drawing/2014/main" id="{B13448D9-D836-4962-BAF4-28F530AF5F6C}"/>
                    </a:ext>
                  </a:extLst>
                </p:cNvPr>
                <p:cNvSpPr>
                  <a:spLocks/>
                </p:cNvSpPr>
                <p:nvPr/>
              </p:nvSpPr>
              <p:spPr bwMode="auto">
                <a:xfrm>
                  <a:off x="2565401" y="5434013"/>
                  <a:ext cx="1143000" cy="179388"/>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Freeform 98">
                  <a:extLst>
                    <a:ext uri="{FF2B5EF4-FFF2-40B4-BE49-F238E27FC236}">
                      <a16:creationId xmlns:a16="http://schemas.microsoft.com/office/drawing/2014/main" id="{CFEBA12A-35BD-49F4-9EAE-C19B151547B9}"/>
                    </a:ext>
                  </a:extLst>
                </p:cNvPr>
                <p:cNvSpPr>
                  <a:spLocks/>
                </p:cNvSpPr>
                <p:nvPr/>
              </p:nvSpPr>
              <p:spPr bwMode="auto">
                <a:xfrm>
                  <a:off x="2678113" y="5434013"/>
                  <a:ext cx="1030288" cy="179388"/>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99">
                  <a:extLst>
                    <a:ext uri="{FF2B5EF4-FFF2-40B4-BE49-F238E27FC236}">
                      <a16:creationId xmlns:a16="http://schemas.microsoft.com/office/drawing/2014/main" id="{6E261995-BDEE-481E-B8B6-B855EEB727EF}"/>
                    </a:ext>
                  </a:extLst>
                </p:cNvPr>
                <p:cNvSpPr>
                  <a:spLocks/>
                </p:cNvSpPr>
                <p:nvPr/>
              </p:nvSpPr>
              <p:spPr bwMode="auto">
                <a:xfrm>
                  <a:off x="2714626" y="6311900"/>
                  <a:ext cx="844550" cy="287338"/>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Oval 100">
                  <a:extLst>
                    <a:ext uri="{FF2B5EF4-FFF2-40B4-BE49-F238E27FC236}">
                      <a16:creationId xmlns:a16="http://schemas.microsoft.com/office/drawing/2014/main" id="{CDC3D35E-6664-4B85-B509-E8EC5B2AAFC6}"/>
                    </a:ext>
                  </a:extLst>
                </p:cNvPr>
                <p:cNvSpPr>
                  <a:spLocks noChangeArrowheads="1"/>
                </p:cNvSpPr>
                <p:nvPr/>
              </p:nvSpPr>
              <p:spPr bwMode="auto">
                <a:xfrm>
                  <a:off x="2714626" y="6564313"/>
                  <a:ext cx="138113" cy="134938"/>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Oval 101">
                  <a:extLst>
                    <a:ext uri="{FF2B5EF4-FFF2-40B4-BE49-F238E27FC236}">
                      <a16:creationId xmlns:a16="http://schemas.microsoft.com/office/drawing/2014/main" id="{1FD518EA-9288-4C63-90C6-2A92E9A58144}"/>
                    </a:ext>
                  </a:extLst>
                </p:cNvPr>
                <p:cNvSpPr>
                  <a:spLocks noChangeArrowheads="1"/>
                </p:cNvSpPr>
                <p:nvPr/>
              </p:nvSpPr>
              <p:spPr bwMode="auto">
                <a:xfrm>
                  <a:off x="3419476" y="6564313"/>
                  <a:ext cx="139700" cy="134938"/>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02">
                  <a:extLst>
                    <a:ext uri="{FF2B5EF4-FFF2-40B4-BE49-F238E27FC236}">
                      <a16:creationId xmlns:a16="http://schemas.microsoft.com/office/drawing/2014/main" id="{5FD3F1BC-2726-45A8-A0A3-6CB69E4EDF1B}"/>
                    </a:ext>
                  </a:extLst>
                </p:cNvPr>
                <p:cNvSpPr>
                  <a:spLocks/>
                </p:cNvSpPr>
                <p:nvPr/>
              </p:nvSpPr>
              <p:spPr bwMode="auto">
                <a:xfrm>
                  <a:off x="2928938" y="4508500"/>
                  <a:ext cx="206375" cy="641350"/>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Freeform 103">
                  <a:extLst>
                    <a:ext uri="{FF2B5EF4-FFF2-40B4-BE49-F238E27FC236}">
                      <a16:creationId xmlns:a16="http://schemas.microsoft.com/office/drawing/2014/main" id="{4FCB217E-38D7-4855-94E4-DFB30CE3DA20}"/>
                    </a:ext>
                  </a:extLst>
                </p:cNvPr>
                <p:cNvSpPr>
                  <a:spLocks/>
                </p:cNvSpPr>
                <p:nvPr/>
              </p:nvSpPr>
              <p:spPr bwMode="auto">
                <a:xfrm>
                  <a:off x="2560638" y="4508500"/>
                  <a:ext cx="500063" cy="641350"/>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104">
                  <a:extLst>
                    <a:ext uri="{FF2B5EF4-FFF2-40B4-BE49-F238E27FC236}">
                      <a16:creationId xmlns:a16="http://schemas.microsoft.com/office/drawing/2014/main" id="{D5D3166A-BA13-429A-BE72-C903F4C5D8E6}"/>
                    </a:ext>
                  </a:extLst>
                </p:cNvPr>
                <p:cNvSpPr>
                  <a:spLocks/>
                </p:cNvSpPr>
                <p:nvPr/>
              </p:nvSpPr>
              <p:spPr bwMode="auto">
                <a:xfrm>
                  <a:off x="2886076" y="4508500"/>
                  <a:ext cx="174625" cy="641350"/>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105">
                  <a:extLst>
                    <a:ext uri="{FF2B5EF4-FFF2-40B4-BE49-F238E27FC236}">
                      <a16:creationId xmlns:a16="http://schemas.microsoft.com/office/drawing/2014/main" id="{DE3CDC28-F8F6-4F59-95BD-C688E154B61E}"/>
                    </a:ext>
                  </a:extLst>
                </p:cNvPr>
                <p:cNvSpPr>
                  <a:spLocks/>
                </p:cNvSpPr>
                <p:nvPr/>
              </p:nvSpPr>
              <p:spPr bwMode="auto">
                <a:xfrm>
                  <a:off x="2700338" y="4787900"/>
                  <a:ext cx="96838" cy="762000"/>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Freeform 106">
                  <a:extLst>
                    <a:ext uri="{FF2B5EF4-FFF2-40B4-BE49-F238E27FC236}">
                      <a16:creationId xmlns:a16="http://schemas.microsoft.com/office/drawing/2014/main" id="{3CD3B620-5A62-419B-91FE-3917F4C30F23}"/>
                    </a:ext>
                  </a:extLst>
                </p:cNvPr>
                <p:cNvSpPr>
                  <a:spLocks/>
                </p:cNvSpPr>
                <p:nvPr/>
              </p:nvSpPr>
              <p:spPr bwMode="auto">
                <a:xfrm>
                  <a:off x="4197351" y="6510338"/>
                  <a:ext cx="841375" cy="223838"/>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Freeform 107">
                  <a:extLst>
                    <a:ext uri="{FF2B5EF4-FFF2-40B4-BE49-F238E27FC236}">
                      <a16:creationId xmlns:a16="http://schemas.microsoft.com/office/drawing/2014/main" id="{6403DD05-A743-46E0-B1E1-FD71F131F71F}"/>
                    </a:ext>
                  </a:extLst>
                </p:cNvPr>
                <p:cNvSpPr>
                  <a:spLocks/>
                </p:cNvSpPr>
                <p:nvPr/>
              </p:nvSpPr>
              <p:spPr bwMode="auto">
                <a:xfrm>
                  <a:off x="4189413" y="6429375"/>
                  <a:ext cx="560388" cy="174625"/>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108">
                  <a:extLst>
                    <a:ext uri="{FF2B5EF4-FFF2-40B4-BE49-F238E27FC236}">
                      <a16:creationId xmlns:a16="http://schemas.microsoft.com/office/drawing/2014/main" id="{969E58ED-4951-40F8-876F-3042A263965F}"/>
                    </a:ext>
                  </a:extLst>
                </p:cNvPr>
                <p:cNvSpPr>
                  <a:spLocks/>
                </p:cNvSpPr>
                <p:nvPr/>
              </p:nvSpPr>
              <p:spPr bwMode="auto">
                <a:xfrm>
                  <a:off x="2971801" y="3925888"/>
                  <a:ext cx="815975" cy="1017588"/>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109">
                  <a:extLst>
                    <a:ext uri="{FF2B5EF4-FFF2-40B4-BE49-F238E27FC236}">
                      <a16:creationId xmlns:a16="http://schemas.microsoft.com/office/drawing/2014/main" id="{4B991D0B-F878-4FC2-ACBF-45AC80E5420A}"/>
                    </a:ext>
                  </a:extLst>
                </p:cNvPr>
                <p:cNvSpPr>
                  <a:spLocks/>
                </p:cNvSpPr>
                <p:nvPr/>
              </p:nvSpPr>
              <p:spPr bwMode="auto">
                <a:xfrm>
                  <a:off x="4071938" y="4143375"/>
                  <a:ext cx="420688" cy="552450"/>
                </a:xfrm>
                <a:custGeom>
                  <a:avLst/>
                  <a:gdLst>
                    <a:gd name="T0" fmla="*/ 265 w 265"/>
                    <a:gd name="T1" fmla="*/ 22 h 348"/>
                    <a:gd name="T2" fmla="*/ 25 w 265"/>
                    <a:gd name="T3" fmla="*/ 348 h 348"/>
                    <a:gd name="T4" fmla="*/ 0 w 265"/>
                    <a:gd name="T5" fmla="*/ 344 h 348"/>
                    <a:gd name="T6" fmla="*/ 254 w 265"/>
                    <a:gd name="T7" fmla="*/ 0 h 348"/>
                    <a:gd name="T8" fmla="*/ 265 w 265"/>
                    <a:gd name="T9" fmla="*/ 22 h 348"/>
                  </a:gdLst>
                  <a:ahLst/>
                  <a:cxnLst>
                    <a:cxn ang="0">
                      <a:pos x="T0" y="T1"/>
                    </a:cxn>
                    <a:cxn ang="0">
                      <a:pos x="T2" y="T3"/>
                    </a:cxn>
                    <a:cxn ang="0">
                      <a:pos x="T4" y="T5"/>
                    </a:cxn>
                    <a:cxn ang="0">
                      <a:pos x="T6" y="T7"/>
                    </a:cxn>
                    <a:cxn ang="0">
                      <a:pos x="T8" y="T9"/>
                    </a:cxn>
                  </a:cxnLst>
                  <a:rect l="0" t="0" r="r" b="b"/>
                  <a:pathLst>
                    <a:path w="265" h="348">
                      <a:moveTo>
                        <a:pt x="265" y="22"/>
                      </a:moveTo>
                      <a:lnTo>
                        <a:pt x="25" y="348"/>
                      </a:lnTo>
                      <a:lnTo>
                        <a:pt x="0" y="344"/>
                      </a:lnTo>
                      <a:lnTo>
                        <a:pt x="254" y="0"/>
                      </a:lnTo>
                      <a:lnTo>
                        <a:pt x="265"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110">
                  <a:extLst>
                    <a:ext uri="{FF2B5EF4-FFF2-40B4-BE49-F238E27FC236}">
                      <a16:creationId xmlns:a16="http://schemas.microsoft.com/office/drawing/2014/main" id="{8B4744C2-E513-48E3-96AC-9E33D9DF8387}"/>
                    </a:ext>
                  </a:extLst>
                </p:cNvPr>
                <p:cNvSpPr>
                  <a:spLocks/>
                </p:cNvSpPr>
                <p:nvPr/>
              </p:nvSpPr>
              <p:spPr bwMode="auto">
                <a:xfrm>
                  <a:off x="3184526" y="3951288"/>
                  <a:ext cx="528638" cy="727075"/>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112">
                  <a:extLst>
                    <a:ext uri="{FF2B5EF4-FFF2-40B4-BE49-F238E27FC236}">
                      <a16:creationId xmlns:a16="http://schemas.microsoft.com/office/drawing/2014/main" id="{3AB07C9A-6539-4023-91DE-A96C279D8AEA}"/>
                    </a:ext>
                  </a:extLst>
                </p:cNvPr>
                <p:cNvSpPr>
                  <a:spLocks/>
                </p:cNvSpPr>
                <p:nvPr/>
              </p:nvSpPr>
              <p:spPr bwMode="auto">
                <a:xfrm>
                  <a:off x="4165601" y="4692650"/>
                  <a:ext cx="217488" cy="155575"/>
                </a:xfrm>
                <a:custGeom>
                  <a:avLst/>
                  <a:gdLst>
                    <a:gd name="T0" fmla="*/ 112 w 137"/>
                    <a:gd name="T1" fmla="*/ 0 h 98"/>
                    <a:gd name="T2" fmla="*/ 0 w 137"/>
                    <a:gd name="T3" fmla="*/ 9 h 98"/>
                    <a:gd name="T4" fmla="*/ 6 w 137"/>
                    <a:gd name="T5" fmla="*/ 98 h 98"/>
                    <a:gd name="T6" fmla="*/ 137 w 137"/>
                    <a:gd name="T7" fmla="*/ 89 h 98"/>
                    <a:gd name="T8" fmla="*/ 112 w 137"/>
                    <a:gd name="T9" fmla="*/ 0 h 98"/>
                  </a:gdLst>
                  <a:ahLst/>
                  <a:cxnLst>
                    <a:cxn ang="0">
                      <a:pos x="T0" y="T1"/>
                    </a:cxn>
                    <a:cxn ang="0">
                      <a:pos x="T2" y="T3"/>
                    </a:cxn>
                    <a:cxn ang="0">
                      <a:pos x="T4" y="T5"/>
                    </a:cxn>
                    <a:cxn ang="0">
                      <a:pos x="T6" y="T7"/>
                    </a:cxn>
                    <a:cxn ang="0">
                      <a:pos x="T8" y="T9"/>
                    </a:cxn>
                  </a:cxnLst>
                  <a:rect l="0" t="0" r="r" b="b"/>
                  <a:pathLst>
                    <a:path w="137" h="98">
                      <a:moveTo>
                        <a:pt x="112" y="0"/>
                      </a:moveTo>
                      <a:lnTo>
                        <a:pt x="0" y="9"/>
                      </a:lnTo>
                      <a:lnTo>
                        <a:pt x="6" y="98"/>
                      </a:lnTo>
                      <a:lnTo>
                        <a:pt x="137" y="89"/>
                      </a:lnTo>
                      <a:lnTo>
                        <a:pt x="112" y="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113">
                  <a:extLst>
                    <a:ext uri="{FF2B5EF4-FFF2-40B4-BE49-F238E27FC236}">
                      <a16:creationId xmlns:a16="http://schemas.microsoft.com/office/drawing/2014/main" id="{DF152BAC-30DB-4401-9973-5B4E7D52C189}"/>
                    </a:ext>
                  </a:extLst>
                </p:cNvPr>
                <p:cNvSpPr>
                  <a:spLocks/>
                </p:cNvSpPr>
                <p:nvPr/>
              </p:nvSpPr>
              <p:spPr bwMode="auto">
                <a:xfrm>
                  <a:off x="4165601" y="4692650"/>
                  <a:ext cx="217488" cy="155575"/>
                </a:xfrm>
                <a:custGeom>
                  <a:avLst/>
                  <a:gdLst>
                    <a:gd name="T0" fmla="*/ 112 w 137"/>
                    <a:gd name="T1" fmla="*/ 0 h 98"/>
                    <a:gd name="T2" fmla="*/ 0 w 137"/>
                    <a:gd name="T3" fmla="*/ 9 h 98"/>
                    <a:gd name="T4" fmla="*/ 6 w 137"/>
                    <a:gd name="T5" fmla="*/ 98 h 98"/>
                    <a:gd name="T6" fmla="*/ 137 w 137"/>
                    <a:gd name="T7" fmla="*/ 89 h 98"/>
                  </a:gdLst>
                  <a:ahLst/>
                  <a:cxnLst>
                    <a:cxn ang="0">
                      <a:pos x="T0" y="T1"/>
                    </a:cxn>
                    <a:cxn ang="0">
                      <a:pos x="T2" y="T3"/>
                    </a:cxn>
                    <a:cxn ang="0">
                      <a:pos x="T4" y="T5"/>
                    </a:cxn>
                    <a:cxn ang="0">
                      <a:pos x="T6" y="T7"/>
                    </a:cxn>
                  </a:cxnLst>
                  <a:rect l="0" t="0" r="r" b="b"/>
                  <a:pathLst>
                    <a:path w="137" h="98">
                      <a:moveTo>
                        <a:pt x="112" y="0"/>
                      </a:moveTo>
                      <a:lnTo>
                        <a:pt x="0" y="9"/>
                      </a:lnTo>
                      <a:lnTo>
                        <a:pt x="6" y="98"/>
                      </a:lnTo>
                      <a:lnTo>
                        <a:pt x="137" y="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114">
                  <a:extLst>
                    <a:ext uri="{FF2B5EF4-FFF2-40B4-BE49-F238E27FC236}">
                      <a16:creationId xmlns:a16="http://schemas.microsoft.com/office/drawing/2014/main" id="{53DBCA36-8679-4FBF-90CD-8919B171A666}"/>
                    </a:ext>
                  </a:extLst>
                </p:cNvPr>
                <p:cNvSpPr>
                  <a:spLocks/>
                </p:cNvSpPr>
                <p:nvPr/>
              </p:nvSpPr>
              <p:spPr bwMode="auto">
                <a:xfrm>
                  <a:off x="4246563" y="4670425"/>
                  <a:ext cx="74613" cy="185738"/>
                </a:xfrm>
                <a:custGeom>
                  <a:avLst/>
                  <a:gdLst>
                    <a:gd name="T0" fmla="*/ 38 w 47"/>
                    <a:gd name="T1" fmla="*/ 0 h 117"/>
                    <a:gd name="T2" fmla="*/ 47 w 47"/>
                    <a:gd name="T3" fmla="*/ 114 h 117"/>
                    <a:gd name="T4" fmla="*/ 9 w 47"/>
                    <a:gd name="T5" fmla="*/ 117 h 117"/>
                    <a:gd name="T6" fmla="*/ 7 w 47"/>
                    <a:gd name="T7" fmla="*/ 117 h 117"/>
                    <a:gd name="T8" fmla="*/ 0 w 47"/>
                    <a:gd name="T9" fmla="*/ 9 h 117"/>
                    <a:gd name="T10" fmla="*/ 0 w 47"/>
                    <a:gd name="T11" fmla="*/ 3 h 117"/>
                    <a:gd name="T12" fmla="*/ 38 w 47"/>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47" h="117">
                      <a:moveTo>
                        <a:pt x="38" y="0"/>
                      </a:moveTo>
                      <a:lnTo>
                        <a:pt x="47" y="114"/>
                      </a:lnTo>
                      <a:lnTo>
                        <a:pt x="9" y="117"/>
                      </a:lnTo>
                      <a:lnTo>
                        <a:pt x="7" y="117"/>
                      </a:lnTo>
                      <a:lnTo>
                        <a:pt x="0" y="9"/>
                      </a:lnTo>
                      <a:lnTo>
                        <a:pt x="0" y="3"/>
                      </a:lnTo>
                      <a:lnTo>
                        <a:pt x="38"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Freeform 115">
                  <a:extLst>
                    <a:ext uri="{FF2B5EF4-FFF2-40B4-BE49-F238E27FC236}">
                      <a16:creationId xmlns:a16="http://schemas.microsoft.com/office/drawing/2014/main" id="{00434C95-2D4E-42D4-9E36-04D8F4F52396}"/>
                    </a:ext>
                  </a:extLst>
                </p:cNvPr>
                <p:cNvSpPr>
                  <a:spLocks/>
                </p:cNvSpPr>
                <p:nvPr/>
              </p:nvSpPr>
              <p:spPr bwMode="auto">
                <a:xfrm>
                  <a:off x="3502026" y="4667250"/>
                  <a:ext cx="758825" cy="269875"/>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116">
                  <a:extLst>
                    <a:ext uri="{FF2B5EF4-FFF2-40B4-BE49-F238E27FC236}">
                      <a16:creationId xmlns:a16="http://schemas.microsoft.com/office/drawing/2014/main" id="{306E3EDC-9702-4650-8B64-FCCE5667E45E}"/>
                    </a:ext>
                  </a:extLst>
                </p:cNvPr>
                <p:cNvSpPr>
                  <a:spLocks/>
                </p:cNvSpPr>
                <p:nvPr/>
              </p:nvSpPr>
              <p:spPr bwMode="auto">
                <a:xfrm>
                  <a:off x="3690938" y="4667250"/>
                  <a:ext cx="555625" cy="11113"/>
                </a:xfrm>
                <a:custGeom>
                  <a:avLst/>
                  <a:gdLst>
                    <a:gd name="T0" fmla="*/ 350 w 350"/>
                    <a:gd name="T1" fmla="*/ 7 h 7"/>
                    <a:gd name="T2" fmla="*/ 344 w 350"/>
                    <a:gd name="T3" fmla="*/ 7 h 7"/>
                    <a:gd name="T4" fmla="*/ 14 w 350"/>
                    <a:gd name="T5" fmla="*/ 5 h 7"/>
                    <a:gd name="T6" fmla="*/ 2 w 350"/>
                    <a:gd name="T7" fmla="*/ 7 h 7"/>
                    <a:gd name="T8" fmla="*/ 0 w 350"/>
                    <a:gd name="T9" fmla="*/ 0 h 7"/>
                    <a:gd name="T10" fmla="*/ 9 w 350"/>
                    <a:gd name="T11" fmla="*/ 0 h 7"/>
                    <a:gd name="T12" fmla="*/ 350 w 350"/>
                    <a:gd name="T13" fmla="*/ 2 h 7"/>
                    <a:gd name="T14" fmla="*/ 350 w 35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7">
                      <a:moveTo>
                        <a:pt x="350" y="7"/>
                      </a:moveTo>
                      <a:lnTo>
                        <a:pt x="344" y="7"/>
                      </a:lnTo>
                      <a:lnTo>
                        <a:pt x="14" y="5"/>
                      </a:lnTo>
                      <a:lnTo>
                        <a:pt x="2" y="7"/>
                      </a:lnTo>
                      <a:lnTo>
                        <a:pt x="0" y="0"/>
                      </a:lnTo>
                      <a:lnTo>
                        <a:pt x="9" y="0"/>
                      </a:lnTo>
                      <a:lnTo>
                        <a:pt x="350" y="2"/>
                      </a:lnTo>
                      <a:lnTo>
                        <a:pt x="350" y="7"/>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117">
                  <a:extLst>
                    <a:ext uri="{FF2B5EF4-FFF2-40B4-BE49-F238E27FC236}">
                      <a16:creationId xmlns:a16="http://schemas.microsoft.com/office/drawing/2014/main" id="{AE906A01-E746-43C0-A6E0-8DE7FF562382}"/>
                    </a:ext>
                  </a:extLst>
                </p:cNvPr>
                <p:cNvSpPr>
                  <a:spLocks/>
                </p:cNvSpPr>
                <p:nvPr/>
              </p:nvSpPr>
              <p:spPr bwMode="auto">
                <a:xfrm>
                  <a:off x="3052763" y="4264025"/>
                  <a:ext cx="1208088" cy="669925"/>
                </a:xfrm>
                <a:custGeom>
                  <a:avLst/>
                  <a:gdLst>
                    <a:gd name="T0" fmla="*/ 0 w 339"/>
                    <a:gd name="T1" fmla="*/ 0 h 189"/>
                    <a:gd name="T2" fmla="*/ 145 w 339"/>
                    <a:gd name="T3" fmla="*/ 169 h 189"/>
                    <a:gd name="T4" fmla="*/ 151 w 339"/>
                    <a:gd name="T5" fmla="*/ 174 h 189"/>
                    <a:gd name="T6" fmla="*/ 174 w 339"/>
                    <a:gd name="T7" fmla="*/ 178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69"/>
                      </a:cubicBezTo>
                      <a:cubicBezTo>
                        <a:pt x="147" y="171"/>
                        <a:pt x="149" y="173"/>
                        <a:pt x="151" y="174"/>
                      </a:cubicBezTo>
                      <a:cubicBezTo>
                        <a:pt x="158" y="178"/>
                        <a:pt x="166" y="179"/>
                        <a:pt x="174" y="178"/>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3"/>
                        <a:pt x="144" y="182"/>
                        <a:pt x="143" y="181"/>
                      </a:cubicBezTo>
                      <a:cubicBezTo>
                        <a:pt x="116" y="159"/>
                        <a:pt x="93" y="128"/>
                        <a:pt x="70" y="103"/>
                      </a:cubicBezTo>
                      <a:cubicBezTo>
                        <a:pt x="47" y="77"/>
                        <a:pt x="23" y="26"/>
                        <a:pt x="0" y="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111">
                  <a:extLst>
                    <a:ext uri="{FF2B5EF4-FFF2-40B4-BE49-F238E27FC236}">
                      <a16:creationId xmlns:a16="http://schemas.microsoft.com/office/drawing/2014/main" id="{4F82A0A7-8708-4B04-8A63-4389299902CD}"/>
                    </a:ext>
                  </a:extLst>
                </p:cNvPr>
                <p:cNvSpPr>
                  <a:spLocks/>
                </p:cNvSpPr>
                <p:nvPr/>
              </p:nvSpPr>
              <p:spPr bwMode="auto">
                <a:xfrm>
                  <a:off x="4340226" y="4589463"/>
                  <a:ext cx="315913" cy="244475"/>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9" name="TextBox 8">
              <a:extLst>
                <a:ext uri="{FF2B5EF4-FFF2-40B4-BE49-F238E27FC236}">
                  <a16:creationId xmlns:a16="http://schemas.microsoft.com/office/drawing/2014/main" id="{BA79D1C9-F329-44A0-AB1C-6C3F1B6F1400}"/>
                </a:ext>
              </a:extLst>
            </p:cNvPr>
            <p:cNvSpPr txBox="1"/>
            <p:nvPr/>
          </p:nvSpPr>
          <p:spPr>
            <a:xfrm>
              <a:off x="1670465" y="4975027"/>
              <a:ext cx="1854574" cy="520909"/>
            </a:xfrm>
            <a:prstGeom prst="rect">
              <a:avLst/>
            </a:prstGeom>
            <a:noFill/>
          </p:spPr>
          <p:txBody>
            <a:bodyPr wrap="square" lIns="182750" tIns="146200" rIns="182750" bIns="146200" rtlCol="0">
              <a:spAutoFit/>
            </a:bodyPr>
            <a:lstStyle>
              <a:defPPr>
                <a:defRPr lang="en-US"/>
              </a:defPPr>
              <a:lvl1pPr algn="ctr" defTabSz="931847">
                <a:lnSpc>
                  <a:spcPct val="90000"/>
                </a:lnSpc>
                <a:spcAft>
                  <a:spcPts val="600"/>
                </a:spcAft>
                <a:defRPr sz="1200" kern="0" spc="-50">
                  <a:solidFill>
                    <a:srgbClr val="2F2F2F"/>
                  </a:solidFill>
                  <a:latin typeface="Segoe UI Semilight"/>
                  <a:cs typeface="Segoe UI Semilight" panose="020B0402040204020203" pitchFamily="34" charset="0"/>
                </a:defRPr>
              </a:lvl1p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Hardware Vendor</a:t>
              </a:r>
            </a:p>
          </p:txBody>
        </p:sp>
        <p:grpSp>
          <p:nvGrpSpPr>
            <p:cNvPr id="10" name="Group 9">
              <a:extLst>
                <a:ext uri="{FF2B5EF4-FFF2-40B4-BE49-F238E27FC236}">
                  <a16:creationId xmlns:a16="http://schemas.microsoft.com/office/drawing/2014/main" id="{0820052A-0BDE-455C-94AD-0BC577E632FE}"/>
                </a:ext>
              </a:extLst>
            </p:cNvPr>
            <p:cNvGrpSpPr/>
            <p:nvPr/>
          </p:nvGrpSpPr>
          <p:grpSpPr>
            <a:xfrm>
              <a:off x="2597752" y="1724658"/>
              <a:ext cx="1991842" cy="1407923"/>
              <a:chOff x="5005835" y="1719910"/>
              <a:chExt cx="1991842" cy="1407923"/>
            </a:xfrm>
          </p:grpSpPr>
          <p:sp>
            <p:nvSpPr>
              <p:cNvPr id="58" name="Freeform 167">
                <a:extLst>
                  <a:ext uri="{FF2B5EF4-FFF2-40B4-BE49-F238E27FC236}">
                    <a16:creationId xmlns:a16="http://schemas.microsoft.com/office/drawing/2014/main" id="{B5A98D8B-39CD-44DB-856B-A0584467D06D}"/>
                  </a:ext>
                </a:extLst>
              </p:cNvPr>
              <p:cNvSpPr>
                <a:spLocks/>
              </p:cNvSpPr>
              <p:nvPr/>
            </p:nvSpPr>
            <p:spPr bwMode="auto">
              <a:xfrm>
                <a:off x="5005835" y="1719910"/>
                <a:ext cx="1991842" cy="1407923"/>
              </a:xfrm>
              <a:custGeom>
                <a:avLst/>
                <a:gdLst>
                  <a:gd name="T0" fmla="*/ 1149 w 1331"/>
                  <a:gd name="T1" fmla="*/ 379 h 752"/>
                  <a:gd name="T2" fmla="*/ 1154 w 1331"/>
                  <a:gd name="T3" fmla="*/ 333 h 752"/>
                  <a:gd name="T4" fmla="*/ 921 w 1331"/>
                  <a:gd name="T5" fmla="*/ 100 h 752"/>
                  <a:gd name="T6" fmla="*/ 782 w 1331"/>
                  <a:gd name="T7" fmla="*/ 146 h 752"/>
                  <a:gd name="T8" fmla="*/ 529 w 1331"/>
                  <a:gd name="T9" fmla="*/ 0 h 752"/>
                  <a:gd name="T10" fmla="*/ 236 w 1331"/>
                  <a:gd name="T11" fmla="*/ 286 h 752"/>
                  <a:gd name="T12" fmla="*/ 233 w 1331"/>
                  <a:gd name="T13" fmla="*/ 286 h 752"/>
                  <a:gd name="T14" fmla="*/ 0 w 1331"/>
                  <a:gd name="T15" fmla="*/ 519 h 752"/>
                  <a:gd name="T16" fmla="*/ 233 w 1331"/>
                  <a:gd name="T17" fmla="*/ 752 h 752"/>
                  <a:gd name="T18" fmla="*/ 1144 w 1331"/>
                  <a:gd name="T19" fmla="*/ 752 h 752"/>
                  <a:gd name="T20" fmla="*/ 1331 w 1331"/>
                  <a:gd name="T21" fmla="*/ 565 h 752"/>
                  <a:gd name="T22" fmla="*/ 1149 w 1331"/>
                  <a:gd name="T23" fmla="*/ 37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752">
                    <a:moveTo>
                      <a:pt x="1149" y="379"/>
                    </a:moveTo>
                    <a:cubicBezTo>
                      <a:pt x="1152" y="364"/>
                      <a:pt x="1154" y="349"/>
                      <a:pt x="1154" y="333"/>
                    </a:cubicBezTo>
                    <a:cubicBezTo>
                      <a:pt x="1154" y="205"/>
                      <a:pt x="1049" y="100"/>
                      <a:pt x="921" y="100"/>
                    </a:cubicBezTo>
                    <a:cubicBezTo>
                      <a:pt x="869" y="100"/>
                      <a:pt x="821" y="117"/>
                      <a:pt x="782" y="146"/>
                    </a:cubicBezTo>
                    <a:cubicBezTo>
                      <a:pt x="731" y="58"/>
                      <a:pt x="637" y="0"/>
                      <a:pt x="529" y="0"/>
                    </a:cubicBezTo>
                    <a:cubicBezTo>
                      <a:pt x="369" y="0"/>
                      <a:pt x="240" y="127"/>
                      <a:pt x="236" y="286"/>
                    </a:cubicBezTo>
                    <a:cubicBezTo>
                      <a:pt x="235" y="286"/>
                      <a:pt x="234" y="286"/>
                      <a:pt x="233" y="286"/>
                    </a:cubicBezTo>
                    <a:cubicBezTo>
                      <a:pt x="104" y="286"/>
                      <a:pt x="0" y="390"/>
                      <a:pt x="0" y="519"/>
                    </a:cubicBezTo>
                    <a:cubicBezTo>
                      <a:pt x="0" y="648"/>
                      <a:pt x="104" y="752"/>
                      <a:pt x="233" y="752"/>
                    </a:cubicBezTo>
                    <a:cubicBezTo>
                      <a:pt x="1144" y="752"/>
                      <a:pt x="1144" y="752"/>
                      <a:pt x="1144" y="752"/>
                    </a:cubicBezTo>
                    <a:cubicBezTo>
                      <a:pt x="1247" y="752"/>
                      <a:pt x="1331" y="669"/>
                      <a:pt x="1331" y="565"/>
                    </a:cubicBezTo>
                    <a:cubicBezTo>
                      <a:pt x="1331" y="464"/>
                      <a:pt x="1250" y="381"/>
                      <a:pt x="1149" y="379"/>
                    </a:cubicBezTo>
                  </a:path>
                </a:pathLst>
              </a:custGeom>
              <a:solidFill>
                <a:schemeClr val="bg1"/>
              </a:solidFill>
              <a:ln>
                <a:noFill/>
              </a:ln>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TextBox 58">
                <a:extLst>
                  <a:ext uri="{FF2B5EF4-FFF2-40B4-BE49-F238E27FC236}">
                    <a16:creationId xmlns:a16="http://schemas.microsoft.com/office/drawing/2014/main" id="{1B124FA5-B1FB-4EF9-88A5-67213731D970}"/>
                  </a:ext>
                </a:extLst>
              </p:cNvPr>
              <p:cNvSpPr txBox="1"/>
              <p:nvPr/>
            </p:nvSpPr>
            <p:spPr>
              <a:xfrm>
                <a:off x="5123905" y="2090022"/>
                <a:ext cx="1740211" cy="683054"/>
              </a:xfrm>
              <a:prstGeom prst="rect">
                <a:avLst/>
              </a:prstGeom>
              <a:noFill/>
            </p:spPr>
            <p:txBody>
              <a:bodyPr wrap="square" lIns="182750" tIns="146200" rIns="182750" bIns="146200" rtlCol="0">
                <a:spAutoFit/>
              </a:body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50" normalizeH="0" baseline="0" noProof="0">
                    <a:ln>
                      <a:noFill/>
                    </a:ln>
                    <a:solidFill>
                      <a:srgbClr val="353535"/>
                    </a:solidFill>
                    <a:effectLst/>
                    <a:uLnTx/>
                    <a:uFillTx/>
                    <a:latin typeface="Segoe UI Semilight"/>
                    <a:ea typeface="+mn-ea"/>
                    <a:cs typeface="Segoe UI Semilight" panose="020B0402040204020203" pitchFamily="34" charset="0"/>
                  </a:rPr>
                  <a:t>Windows Autopilot Service</a:t>
                </a:r>
              </a:p>
            </p:txBody>
          </p:sp>
        </p:grpSp>
        <p:sp>
          <p:nvSpPr>
            <p:cNvPr id="11" name="TextBox 10">
              <a:extLst>
                <a:ext uri="{FF2B5EF4-FFF2-40B4-BE49-F238E27FC236}">
                  <a16:creationId xmlns:a16="http://schemas.microsoft.com/office/drawing/2014/main" id="{192C9E39-0EA3-4B76-B23E-2C2F8CD0E8CB}"/>
                </a:ext>
              </a:extLst>
            </p:cNvPr>
            <p:cNvSpPr txBox="1"/>
            <p:nvPr/>
          </p:nvSpPr>
          <p:spPr>
            <a:xfrm>
              <a:off x="9493075" y="6295918"/>
              <a:ext cx="2323896" cy="796539"/>
            </a:xfrm>
            <a:prstGeom prst="rect">
              <a:avLst/>
            </a:prstGeom>
            <a:noFill/>
          </p:spPr>
          <p:txBody>
            <a:bodyPr wrap="square" lIns="182750" tIns="146200" rIns="182750" bIns="146200" rtlCol="0">
              <a:spAutoFit/>
            </a:bodyPr>
            <a:lstStyle/>
            <a:p>
              <a:pPr marL="0" marR="0" lvl="0" indent="0" algn="l"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Employee unboxes device, self-deploys</a:t>
              </a:r>
            </a:p>
          </p:txBody>
        </p:sp>
        <p:grpSp>
          <p:nvGrpSpPr>
            <p:cNvPr id="12" name="Group 11">
              <a:extLst>
                <a:ext uri="{FF2B5EF4-FFF2-40B4-BE49-F238E27FC236}">
                  <a16:creationId xmlns:a16="http://schemas.microsoft.com/office/drawing/2014/main" id="{FBD82C9A-B4BD-43E1-BF12-6AA3A38E6106}"/>
                </a:ext>
              </a:extLst>
            </p:cNvPr>
            <p:cNvGrpSpPr/>
            <p:nvPr/>
          </p:nvGrpSpPr>
          <p:grpSpPr>
            <a:xfrm>
              <a:off x="5490078" y="5764892"/>
              <a:ext cx="1122459" cy="562148"/>
              <a:chOff x="8882064" y="5440363"/>
              <a:chExt cx="1114425" cy="617538"/>
            </a:xfrm>
          </p:grpSpPr>
          <p:sp>
            <p:nvSpPr>
              <p:cNvPr id="52" name="Rectangle 383">
                <a:extLst>
                  <a:ext uri="{FF2B5EF4-FFF2-40B4-BE49-F238E27FC236}">
                    <a16:creationId xmlns:a16="http://schemas.microsoft.com/office/drawing/2014/main" id="{BA77A219-ED4D-4B60-A278-2078068C7529}"/>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384">
                <a:extLst>
                  <a:ext uri="{FF2B5EF4-FFF2-40B4-BE49-F238E27FC236}">
                    <a16:creationId xmlns:a16="http://schemas.microsoft.com/office/drawing/2014/main" id="{87BD5550-6CEB-499E-B327-39BACEDF7893}"/>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Freeform 385">
                <a:extLst>
                  <a:ext uri="{FF2B5EF4-FFF2-40B4-BE49-F238E27FC236}">
                    <a16:creationId xmlns:a16="http://schemas.microsoft.com/office/drawing/2014/main" id="{AB3B20BA-EEDD-4D5A-97BB-6F25DA4183B5}"/>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386">
                <a:extLst>
                  <a:ext uri="{FF2B5EF4-FFF2-40B4-BE49-F238E27FC236}">
                    <a16:creationId xmlns:a16="http://schemas.microsoft.com/office/drawing/2014/main" id="{B9B8A297-C723-47A9-A90F-A8C3304F970A}"/>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387">
                <a:extLst>
                  <a:ext uri="{FF2B5EF4-FFF2-40B4-BE49-F238E27FC236}">
                    <a16:creationId xmlns:a16="http://schemas.microsoft.com/office/drawing/2014/main" id="{06CC0F91-B177-4EFD-AC52-B8F5363AF841}"/>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388">
                <a:extLst>
                  <a:ext uri="{FF2B5EF4-FFF2-40B4-BE49-F238E27FC236}">
                    <a16:creationId xmlns:a16="http://schemas.microsoft.com/office/drawing/2014/main" id="{B55E89A4-5417-4688-B567-0BC3B7795FDB}"/>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13" name="Straight Arrow Connector 12">
              <a:extLst>
                <a:ext uri="{FF2B5EF4-FFF2-40B4-BE49-F238E27FC236}">
                  <a16:creationId xmlns:a16="http://schemas.microsoft.com/office/drawing/2014/main" id="{60FFE44A-5068-42CF-B580-78948E6C1789}"/>
                </a:ext>
              </a:extLst>
            </p:cNvPr>
            <p:cNvCxnSpPr>
              <a:cxnSpLocks/>
            </p:cNvCxnSpPr>
            <p:nvPr/>
          </p:nvCxnSpPr>
          <p:spPr>
            <a:xfrm>
              <a:off x="1511284" y="6117215"/>
              <a:ext cx="3966062" cy="0"/>
            </a:xfrm>
            <a:prstGeom prst="straightConnector1">
              <a:avLst/>
            </a:prstGeom>
            <a:ln w="28575">
              <a:solidFill>
                <a:schemeClr val="accent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7640EAA-0F33-4884-A125-F37D4982BAF7}"/>
                </a:ext>
              </a:extLst>
            </p:cNvPr>
            <p:cNvCxnSpPr>
              <a:cxnSpLocks/>
            </p:cNvCxnSpPr>
            <p:nvPr/>
          </p:nvCxnSpPr>
          <p:spPr>
            <a:xfrm>
              <a:off x="6673296" y="6096325"/>
              <a:ext cx="2741254" cy="0"/>
            </a:xfrm>
            <a:prstGeom prst="straightConnector1">
              <a:avLst/>
            </a:prstGeom>
            <a:ln w="28575">
              <a:solidFill>
                <a:schemeClr val="accent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C121D1-4623-4EDF-9A0A-45312EB1531E}"/>
                </a:ext>
              </a:extLst>
            </p:cNvPr>
            <p:cNvCxnSpPr>
              <a:cxnSpLocks/>
            </p:cNvCxnSpPr>
            <p:nvPr/>
          </p:nvCxnSpPr>
          <p:spPr>
            <a:xfrm flipV="1">
              <a:off x="1521092" y="5123331"/>
              <a:ext cx="0" cy="1005127"/>
            </a:xfrm>
            <a:prstGeom prst="straightConnector1">
              <a:avLst/>
            </a:prstGeom>
            <a:ln w="28575">
              <a:solidFill>
                <a:srgbClr val="0078D7">
                  <a:alpha val="60000"/>
                </a:srgbClr>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E06523E-B658-4623-BBB9-479B96404209}"/>
                </a:ext>
              </a:extLst>
            </p:cNvPr>
            <p:cNvSpPr txBox="1"/>
            <p:nvPr/>
          </p:nvSpPr>
          <p:spPr>
            <a:xfrm>
              <a:off x="3421249" y="5660341"/>
              <a:ext cx="812774" cy="620773"/>
            </a:xfrm>
            <a:prstGeom prst="rect">
              <a:avLst/>
            </a:prstGeom>
            <a:noFill/>
          </p:spPr>
          <p:txBody>
            <a:bodyPr wrap="none" lIns="182750" tIns="146200" rIns="182750" bIns="146200" rtlCol="0">
              <a:spAutoFit/>
            </a:bodyPr>
            <a:lstStyle/>
            <a:p>
              <a:pPr marL="0" marR="0" lvl="0" indent="0" algn="l" defTabSz="93184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Ship</a:t>
              </a:r>
            </a:p>
          </p:txBody>
        </p:sp>
        <p:sp>
          <p:nvSpPr>
            <p:cNvPr id="17" name="TextBox 16">
              <a:extLst>
                <a:ext uri="{FF2B5EF4-FFF2-40B4-BE49-F238E27FC236}">
                  <a16:creationId xmlns:a16="http://schemas.microsoft.com/office/drawing/2014/main" id="{8E74C73A-2011-4EE6-A3C1-80ED6E49FB0C}"/>
                </a:ext>
              </a:extLst>
            </p:cNvPr>
            <p:cNvSpPr txBox="1"/>
            <p:nvPr/>
          </p:nvSpPr>
          <p:spPr>
            <a:xfrm>
              <a:off x="6738088" y="5639484"/>
              <a:ext cx="2679382" cy="620773"/>
            </a:xfrm>
            <a:prstGeom prst="rect">
              <a:avLst/>
            </a:prstGeom>
            <a:noFill/>
          </p:spPr>
          <p:txBody>
            <a:bodyPr wrap="none" lIns="182750" tIns="146200" rIns="182750" bIns="146200" rtlCol="0">
              <a:spAutoFit/>
            </a:bodyPr>
            <a:lstStyle/>
            <a:p>
              <a:pPr marL="0" marR="0" lvl="0" indent="0" algn="l" defTabSz="93184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Deliver direct to Employee</a:t>
              </a:r>
            </a:p>
          </p:txBody>
        </p:sp>
        <p:grpSp>
          <p:nvGrpSpPr>
            <p:cNvPr id="18" name="Group 17">
              <a:extLst>
                <a:ext uri="{FF2B5EF4-FFF2-40B4-BE49-F238E27FC236}">
                  <a16:creationId xmlns:a16="http://schemas.microsoft.com/office/drawing/2014/main" id="{DA037227-C7C1-40D0-9FB0-40A40AA84501}"/>
                </a:ext>
              </a:extLst>
            </p:cNvPr>
            <p:cNvGrpSpPr/>
            <p:nvPr/>
          </p:nvGrpSpPr>
          <p:grpSpPr>
            <a:xfrm>
              <a:off x="10007528" y="3302946"/>
              <a:ext cx="1572041" cy="2101630"/>
              <a:chOff x="10708811" y="2464748"/>
              <a:chExt cx="1572041" cy="2061777"/>
            </a:xfrm>
          </p:grpSpPr>
          <p:cxnSp>
            <p:nvCxnSpPr>
              <p:cNvPr id="50" name="Straight Arrow Connector 49">
                <a:extLst>
                  <a:ext uri="{FF2B5EF4-FFF2-40B4-BE49-F238E27FC236}">
                    <a16:creationId xmlns:a16="http://schemas.microsoft.com/office/drawing/2014/main" id="{4717A280-24E8-4810-BA00-ED630C40042A}"/>
                  </a:ext>
                </a:extLst>
              </p:cNvPr>
              <p:cNvCxnSpPr>
                <a:cxnSpLocks/>
              </p:cNvCxnSpPr>
              <p:nvPr/>
            </p:nvCxnSpPr>
            <p:spPr>
              <a:xfrm flipV="1">
                <a:off x="10710630" y="2464748"/>
                <a:ext cx="0" cy="2061777"/>
              </a:xfrm>
              <a:prstGeom prst="straightConnector1">
                <a:avLst/>
              </a:prstGeom>
              <a:ln w="28575">
                <a:solidFill>
                  <a:srgbClr val="0078D7">
                    <a:alpha val="60000"/>
                  </a:srgbClr>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2E0E710-2ABA-426D-8999-0F070FEDFF41}"/>
                  </a:ext>
                </a:extLst>
              </p:cNvPr>
              <p:cNvSpPr txBox="1"/>
              <p:nvPr/>
            </p:nvSpPr>
            <p:spPr>
              <a:xfrm>
                <a:off x="10708811" y="3054631"/>
                <a:ext cx="1572041" cy="574515"/>
              </a:xfrm>
              <a:prstGeom prst="rect">
                <a:avLst/>
              </a:prstGeom>
              <a:noFill/>
            </p:spPr>
            <p:txBody>
              <a:bodyPr wrap="square" lIns="182750" tIns="146200" rIns="182750" bIns="146200" rtlCol="0">
                <a:spAutoFit/>
              </a:bodyPr>
              <a:lstStyle>
                <a:defPPr>
                  <a:defRPr lang="en-US"/>
                </a:defPPr>
                <a:lvl1pPr algn="ctr" defTabSz="931847">
                  <a:lnSpc>
                    <a:spcPct val="90000"/>
                  </a:lnSpc>
                  <a:spcAft>
                    <a:spcPts val="600"/>
                  </a:spcAft>
                  <a:defRPr sz="1200" kern="0" spc="-50">
                    <a:solidFill>
                      <a:srgbClr val="2F2F2F"/>
                    </a:solidFill>
                    <a:latin typeface="Segoe UI Semilight"/>
                    <a:cs typeface="Segoe UI Semilight" panose="020B0402040204020203" pitchFamily="34" charset="0"/>
                  </a:defRPr>
                </a:lvl1pPr>
              </a:lstStyle>
              <a:p>
                <a:pPr marL="0" marR="0" lvl="0" indent="0" algn="l"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Self-deploy</a:t>
                </a:r>
              </a:p>
            </p:txBody>
          </p:sp>
        </p:grpSp>
        <p:sp>
          <p:nvSpPr>
            <p:cNvPr id="19" name="TextBox 18">
              <a:extLst>
                <a:ext uri="{FF2B5EF4-FFF2-40B4-BE49-F238E27FC236}">
                  <a16:creationId xmlns:a16="http://schemas.microsoft.com/office/drawing/2014/main" id="{10D199E3-C3F6-4F27-ADF7-65F4EE8B22F6}"/>
                </a:ext>
              </a:extLst>
            </p:cNvPr>
            <p:cNvSpPr txBox="1"/>
            <p:nvPr/>
          </p:nvSpPr>
          <p:spPr>
            <a:xfrm>
              <a:off x="4973580" y="4956372"/>
              <a:ext cx="1214460" cy="585620"/>
            </a:xfrm>
            <a:prstGeom prst="rect">
              <a:avLst/>
            </a:prstGeom>
            <a:noFill/>
          </p:spPr>
          <p:txBody>
            <a:bodyPr wrap="square" lIns="182750" tIns="146200" rIns="182750" bIns="146200" rtlCol="0">
              <a:spAutoFit/>
            </a:bodyPr>
            <a:lstStyle>
              <a:defPPr>
                <a:defRPr lang="en-US"/>
              </a:defPPr>
              <a:lvl1pPr algn="ctr" defTabSz="931847">
                <a:lnSpc>
                  <a:spcPct val="90000"/>
                </a:lnSpc>
                <a:spcAft>
                  <a:spcPts val="600"/>
                </a:spcAft>
                <a:defRPr sz="1200" kern="0" spc="-50">
                  <a:solidFill>
                    <a:srgbClr val="2F2F2F"/>
                  </a:solidFill>
                  <a:latin typeface="Segoe UI Semilight"/>
                  <a:cs typeface="Segoe UI Semilight" panose="020B0402040204020203" pitchFamily="34" charset="0"/>
                </a:defRPr>
              </a:lvl1p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IT Admin</a:t>
              </a:r>
            </a:p>
          </p:txBody>
        </p:sp>
        <p:grpSp>
          <p:nvGrpSpPr>
            <p:cNvPr id="20" name="Group 19">
              <a:extLst>
                <a:ext uri="{FF2B5EF4-FFF2-40B4-BE49-F238E27FC236}">
                  <a16:creationId xmlns:a16="http://schemas.microsoft.com/office/drawing/2014/main" id="{4B8AF85D-FCB8-4F72-A5B5-35B289E9BD7A}"/>
                </a:ext>
              </a:extLst>
            </p:cNvPr>
            <p:cNvGrpSpPr/>
            <p:nvPr/>
          </p:nvGrpSpPr>
          <p:grpSpPr>
            <a:xfrm>
              <a:off x="6455459" y="3314549"/>
              <a:ext cx="1603100" cy="1620271"/>
              <a:chOff x="7996199" y="3292797"/>
              <a:chExt cx="1603100" cy="1620271"/>
            </a:xfrm>
          </p:grpSpPr>
          <p:sp>
            <p:nvSpPr>
              <p:cNvPr id="29" name="TextBox 28">
                <a:extLst>
                  <a:ext uri="{FF2B5EF4-FFF2-40B4-BE49-F238E27FC236}">
                    <a16:creationId xmlns:a16="http://schemas.microsoft.com/office/drawing/2014/main" id="{74A28B58-B63A-4721-A231-395FCDF2237C}"/>
                  </a:ext>
                </a:extLst>
              </p:cNvPr>
              <p:cNvSpPr txBox="1"/>
              <p:nvPr/>
            </p:nvSpPr>
            <p:spPr>
              <a:xfrm>
                <a:off x="8076849" y="3292797"/>
                <a:ext cx="1305223" cy="461455"/>
              </a:xfrm>
              <a:prstGeom prst="rect">
                <a:avLst/>
              </a:prstGeom>
              <a:noFill/>
            </p:spPr>
            <p:txBody>
              <a:bodyPr wrap="square" lIns="182750" tIns="146200" rIns="182750" bIns="146200" rtlCol="0">
                <a:spAutoFit/>
              </a:bodyPr>
              <a:lstStyle>
                <a:defPPr>
                  <a:defRPr lang="en-US"/>
                </a:defPPr>
                <a:lvl1pPr algn="ctr" defTabSz="931847">
                  <a:lnSpc>
                    <a:spcPct val="90000"/>
                  </a:lnSpc>
                  <a:spcAft>
                    <a:spcPts val="600"/>
                  </a:spcAft>
                  <a:defRPr sz="1200" kern="0" spc="-50">
                    <a:solidFill>
                      <a:srgbClr val="2F2F2F"/>
                    </a:solidFill>
                    <a:latin typeface="Segoe UI Semilight"/>
                    <a:cs typeface="Segoe UI Semilight" panose="020B0402040204020203" pitchFamily="34" charset="0"/>
                  </a:defRPr>
                </a:lvl1p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Existing Devices</a:t>
                </a:r>
              </a:p>
            </p:txBody>
          </p:sp>
          <p:grpSp>
            <p:nvGrpSpPr>
              <p:cNvPr id="30" name="Group 29">
                <a:extLst>
                  <a:ext uri="{FF2B5EF4-FFF2-40B4-BE49-F238E27FC236}">
                    <a16:creationId xmlns:a16="http://schemas.microsoft.com/office/drawing/2014/main" id="{B4506062-4B5B-477E-BE5E-CF196D642739}"/>
                  </a:ext>
                </a:extLst>
              </p:cNvPr>
              <p:cNvGrpSpPr/>
              <p:nvPr/>
            </p:nvGrpSpPr>
            <p:grpSpPr>
              <a:xfrm>
                <a:off x="7996199" y="3954144"/>
                <a:ext cx="1603100" cy="958924"/>
                <a:chOff x="8602517" y="3948152"/>
                <a:chExt cx="1604235" cy="959604"/>
              </a:xfrm>
            </p:grpSpPr>
            <p:grpSp>
              <p:nvGrpSpPr>
                <p:cNvPr id="31" name="Group 30">
                  <a:extLst>
                    <a:ext uri="{FF2B5EF4-FFF2-40B4-BE49-F238E27FC236}">
                      <a16:creationId xmlns:a16="http://schemas.microsoft.com/office/drawing/2014/main" id="{B9E5FB56-754D-46B1-8617-4BB64C3250CB}"/>
                    </a:ext>
                  </a:extLst>
                </p:cNvPr>
                <p:cNvGrpSpPr/>
                <p:nvPr/>
              </p:nvGrpSpPr>
              <p:grpSpPr>
                <a:xfrm>
                  <a:off x="8602517" y="4162452"/>
                  <a:ext cx="1604235" cy="745304"/>
                  <a:chOff x="9428163" y="2782888"/>
                  <a:chExt cx="1003300" cy="508000"/>
                </a:xfrm>
              </p:grpSpPr>
              <p:sp>
                <p:nvSpPr>
                  <p:cNvPr id="35" name="Rectangle 251">
                    <a:extLst>
                      <a:ext uri="{FF2B5EF4-FFF2-40B4-BE49-F238E27FC236}">
                        <a16:creationId xmlns:a16="http://schemas.microsoft.com/office/drawing/2014/main" id="{C7B35164-513D-4922-B6B2-DCC865A671B0}"/>
                      </a:ext>
                    </a:extLst>
                  </p:cNvPr>
                  <p:cNvSpPr>
                    <a:spLocks noChangeArrowheads="1"/>
                  </p:cNvSpPr>
                  <p:nvPr/>
                </p:nvSpPr>
                <p:spPr bwMode="auto">
                  <a:xfrm>
                    <a:off x="9510713" y="3100388"/>
                    <a:ext cx="831850" cy="44450"/>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252">
                    <a:extLst>
                      <a:ext uri="{FF2B5EF4-FFF2-40B4-BE49-F238E27FC236}">
                        <a16:creationId xmlns:a16="http://schemas.microsoft.com/office/drawing/2014/main" id="{CDE2245C-577D-4E28-87FD-5247E5F03C65}"/>
                      </a:ext>
                    </a:extLst>
                  </p:cNvPr>
                  <p:cNvSpPr>
                    <a:spLocks/>
                  </p:cNvSpPr>
                  <p:nvPr/>
                </p:nvSpPr>
                <p:spPr bwMode="auto">
                  <a:xfrm>
                    <a:off x="10274300" y="2816225"/>
                    <a:ext cx="58738" cy="34925"/>
                  </a:xfrm>
                  <a:custGeom>
                    <a:avLst/>
                    <a:gdLst>
                      <a:gd name="T0" fmla="*/ 37 w 37"/>
                      <a:gd name="T1" fmla="*/ 22 h 22"/>
                      <a:gd name="T2" fmla="*/ 4 w 37"/>
                      <a:gd name="T3" fmla="*/ 22 h 22"/>
                      <a:gd name="T4" fmla="*/ 0 w 37"/>
                      <a:gd name="T5" fmla="*/ 0 h 22"/>
                      <a:gd name="T6" fmla="*/ 32 w 37"/>
                      <a:gd name="T7" fmla="*/ 0 h 22"/>
                      <a:gd name="T8" fmla="*/ 37 w 37"/>
                      <a:gd name="T9" fmla="*/ 22 h 22"/>
                    </a:gdLst>
                    <a:ahLst/>
                    <a:cxnLst>
                      <a:cxn ang="0">
                        <a:pos x="T0" y="T1"/>
                      </a:cxn>
                      <a:cxn ang="0">
                        <a:pos x="T2" y="T3"/>
                      </a:cxn>
                      <a:cxn ang="0">
                        <a:pos x="T4" y="T5"/>
                      </a:cxn>
                      <a:cxn ang="0">
                        <a:pos x="T6" y="T7"/>
                      </a:cxn>
                      <a:cxn ang="0">
                        <a:pos x="T8" y="T9"/>
                      </a:cxn>
                    </a:cxnLst>
                    <a:rect l="0" t="0" r="r" b="b"/>
                    <a:pathLst>
                      <a:path w="37" h="22">
                        <a:moveTo>
                          <a:pt x="37" y="22"/>
                        </a:moveTo>
                        <a:lnTo>
                          <a:pt x="4" y="22"/>
                        </a:lnTo>
                        <a:lnTo>
                          <a:pt x="0" y="0"/>
                        </a:lnTo>
                        <a:lnTo>
                          <a:pt x="32" y="0"/>
                        </a:lnTo>
                        <a:lnTo>
                          <a:pt x="37" y="2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253">
                    <a:extLst>
                      <a:ext uri="{FF2B5EF4-FFF2-40B4-BE49-F238E27FC236}">
                        <a16:creationId xmlns:a16="http://schemas.microsoft.com/office/drawing/2014/main" id="{587A7710-8C3E-4E9B-B459-89AA09E9C7B5}"/>
                      </a:ext>
                    </a:extLst>
                  </p:cNvPr>
                  <p:cNvSpPr>
                    <a:spLocks/>
                  </p:cNvSpPr>
                  <p:nvPr/>
                </p:nvSpPr>
                <p:spPr bwMode="auto">
                  <a:xfrm>
                    <a:off x="10274300" y="2816225"/>
                    <a:ext cx="133350" cy="474663"/>
                  </a:xfrm>
                  <a:custGeom>
                    <a:avLst/>
                    <a:gdLst>
                      <a:gd name="T0" fmla="*/ 84 w 84"/>
                      <a:gd name="T1" fmla="*/ 299 h 299"/>
                      <a:gd name="T2" fmla="*/ 52 w 84"/>
                      <a:gd name="T3" fmla="*/ 299 h 299"/>
                      <a:gd name="T4" fmla="*/ 0 w 84"/>
                      <a:gd name="T5" fmla="*/ 0 h 299"/>
                      <a:gd name="T6" fmla="*/ 32 w 84"/>
                      <a:gd name="T7" fmla="*/ 0 h 299"/>
                      <a:gd name="T8" fmla="*/ 84 w 84"/>
                      <a:gd name="T9" fmla="*/ 299 h 299"/>
                    </a:gdLst>
                    <a:ahLst/>
                    <a:cxnLst>
                      <a:cxn ang="0">
                        <a:pos x="T0" y="T1"/>
                      </a:cxn>
                      <a:cxn ang="0">
                        <a:pos x="T2" y="T3"/>
                      </a:cxn>
                      <a:cxn ang="0">
                        <a:pos x="T4" y="T5"/>
                      </a:cxn>
                      <a:cxn ang="0">
                        <a:pos x="T6" y="T7"/>
                      </a:cxn>
                      <a:cxn ang="0">
                        <a:pos x="T8" y="T9"/>
                      </a:cxn>
                    </a:cxnLst>
                    <a:rect l="0" t="0" r="r" b="b"/>
                    <a:pathLst>
                      <a:path w="84" h="299">
                        <a:moveTo>
                          <a:pt x="84" y="299"/>
                        </a:moveTo>
                        <a:lnTo>
                          <a:pt x="52" y="299"/>
                        </a:lnTo>
                        <a:lnTo>
                          <a:pt x="0" y="0"/>
                        </a:lnTo>
                        <a:lnTo>
                          <a:pt x="32" y="0"/>
                        </a:lnTo>
                        <a:lnTo>
                          <a:pt x="84" y="299"/>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254">
                    <a:extLst>
                      <a:ext uri="{FF2B5EF4-FFF2-40B4-BE49-F238E27FC236}">
                        <a16:creationId xmlns:a16="http://schemas.microsoft.com/office/drawing/2014/main" id="{9DAB595B-DD92-4738-896F-7E3547BA0212}"/>
                      </a:ext>
                    </a:extLst>
                  </p:cNvPr>
                  <p:cNvSpPr>
                    <a:spLocks/>
                  </p:cNvSpPr>
                  <p:nvPr/>
                </p:nvSpPr>
                <p:spPr bwMode="auto">
                  <a:xfrm>
                    <a:off x="10271125" y="2816225"/>
                    <a:ext cx="133350" cy="474663"/>
                  </a:xfrm>
                  <a:custGeom>
                    <a:avLst/>
                    <a:gdLst>
                      <a:gd name="T0" fmla="*/ 0 w 84"/>
                      <a:gd name="T1" fmla="*/ 299 h 299"/>
                      <a:gd name="T2" fmla="*/ 32 w 84"/>
                      <a:gd name="T3" fmla="*/ 299 h 299"/>
                      <a:gd name="T4" fmla="*/ 84 w 84"/>
                      <a:gd name="T5" fmla="*/ 0 h 299"/>
                      <a:gd name="T6" fmla="*/ 52 w 84"/>
                      <a:gd name="T7" fmla="*/ 0 h 299"/>
                      <a:gd name="T8" fmla="*/ 0 w 84"/>
                      <a:gd name="T9" fmla="*/ 299 h 299"/>
                    </a:gdLst>
                    <a:ahLst/>
                    <a:cxnLst>
                      <a:cxn ang="0">
                        <a:pos x="T0" y="T1"/>
                      </a:cxn>
                      <a:cxn ang="0">
                        <a:pos x="T2" y="T3"/>
                      </a:cxn>
                      <a:cxn ang="0">
                        <a:pos x="T4" y="T5"/>
                      </a:cxn>
                      <a:cxn ang="0">
                        <a:pos x="T6" y="T7"/>
                      </a:cxn>
                      <a:cxn ang="0">
                        <a:pos x="T8" y="T9"/>
                      </a:cxn>
                    </a:cxnLst>
                    <a:rect l="0" t="0" r="r" b="b"/>
                    <a:pathLst>
                      <a:path w="84" h="299">
                        <a:moveTo>
                          <a:pt x="0" y="299"/>
                        </a:moveTo>
                        <a:lnTo>
                          <a:pt x="32" y="299"/>
                        </a:lnTo>
                        <a:lnTo>
                          <a:pt x="84" y="0"/>
                        </a:lnTo>
                        <a:lnTo>
                          <a:pt x="52" y="0"/>
                        </a:lnTo>
                        <a:lnTo>
                          <a:pt x="0" y="299"/>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255">
                    <a:extLst>
                      <a:ext uri="{FF2B5EF4-FFF2-40B4-BE49-F238E27FC236}">
                        <a16:creationId xmlns:a16="http://schemas.microsoft.com/office/drawing/2014/main" id="{A17B9C79-BDA6-41DC-9DD8-3402A13AAEB1}"/>
                      </a:ext>
                    </a:extLst>
                  </p:cNvPr>
                  <p:cNvSpPr>
                    <a:spLocks/>
                  </p:cNvSpPr>
                  <p:nvPr/>
                </p:nvSpPr>
                <p:spPr bwMode="auto">
                  <a:xfrm>
                    <a:off x="10345738" y="2816225"/>
                    <a:ext cx="58738" cy="34925"/>
                  </a:xfrm>
                  <a:custGeom>
                    <a:avLst/>
                    <a:gdLst>
                      <a:gd name="T0" fmla="*/ 0 w 37"/>
                      <a:gd name="T1" fmla="*/ 22 h 22"/>
                      <a:gd name="T2" fmla="*/ 35 w 37"/>
                      <a:gd name="T3" fmla="*/ 22 h 22"/>
                      <a:gd name="T4" fmla="*/ 37 w 37"/>
                      <a:gd name="T5" fmla="*/ 0 h 22"/>
                      <a:gd name="T6" fmla="*/ 5 w 37"/>
                      <a:gd name="T7" fmla="*/ 0 h 22"/>
                      <a:gd name="T8" fmla="*/ 0 w 37"/>
                      <a:gd name="T9" fmla="*/ 22 h 22"/>
                    </a:gdLst>
                    <a:ahLst/>
                    <a:cxnLst>
                      <a:cxn ang="0">
                        <a:pos x="T0" y="T1"/>
                      </a:cxn>
                      <a:cxn ang="0">
                        <a:pos x="T2" y="T3"/>
                      </a:cxn>
                      <a:cxn ang="0">
                        <a:pos x="T4" y="T5"/>
                      </a:cxn>
                      <a:cxn ang="0">
                        <a:pos x="T6" y="T7"/>
                      </a:cxn>
                      <a:cxn ang="0">
                        <a:pos x="T8" y="T9"/>
                      </a:cxn>
                    </a:cxnLst>
                    <a:rect l="0" t="0" r="r" b="b"/>
                    <a:pathLst>
                      <a:path w="37" h="22">
                        <a:moveTo>
                          <a:pt x="0" y="22"/>
                        </a:moveTo>
                        <a:lnTo>
                          <a:pt x="35" y="22"/>
                        </a:lnTo>
                        <a:lnTo>
                          <a:pt x="37" y="0"/>
                        </a:lnTo>
                        <a:lnTo>
                          <a:pt x="5" y="0"/>
                        </a:lnTo>
                        <a:lnTo>
                          <a:pt x="0" y="2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56">
                    <a:extLst>
                      <a:ext uri="{FF2B5EF4-FFF2-40B4-BE49-F238E27FC236}">
                        <a16:creationId xmlns:a16="http://schemas.microsoft.com/office/drawing/2014/main" id="{F2EC5D8C-DCB6-46C4-9268-B9C87B88224A}"/>
                      </a:ext>
                    </a:extLst>
                  </p:cNvPr>
                  <p:cNvSpPr>
                    <a:spLocks/>
                  </p:cNvSpPr>
                  <p:nvPr/>
                </p:nvSpPr>
                <p:spPr bwMode="auto">
                  <a:xfrm>
                    <a:off x="10312400" y="3041650"/>
                    <a:ext cx="95250" cy="249238"/>
                  </a:xfrm>
                  <a:custGeom>
                    <a:avLst/>
                    <a:gdLst>
                      <a:gd name="T0" fmla="*/ 60 w 60"/>
                      <a:gd name="T1" fmla="*/ 157 h 157"/>
                      <a:gd name="T2" fmla="*/ 28 w 60"/>
                      <a:gd name="T3" fmla="*/ 157 h 157"/>
                      <a:gd name="T4" fmla="*/ 0 w 60"/>
                      <a:gd name="T5" fmla="*/ 0 h 157"/>
                      <a:gd name="T6" fmla="*/ 34 w 60"/>
                      <a:gd name="T7" fmla="*/ 0 h 157"/>
                      <a:gd name="T8" fmla="*/ 60 w 60"/>
                      <a:gd name="T9" fmla="*/ 157 h 157"/>
                    </a:gdLst>
                    <a:ahLst/>
                    <a:cxnLst>
                      <a:cxn ang="0">
                        <a:pos x="T0" y="T1"/>
                      </a:cxn>
                      <a:cxn ang="0">
                        <a:pos x="T2" y="T3"/>
                      </a:cxn>
                      <a:cxn ang="0">
                        <a:pos x="T4" y="T5"/>
                      </a:cxn>
                      <a:cxn ang="0">
                        <a:pos x="T6" y="T7"/>
                      </a:cxn>
                      <a:cxn ang="0">
                        <a:pos x="T8" y="T9"/>
                      </a:cxn>
                    </a:cxnLst>
                    <a:rect l="0" t="0" r="r" b="b"/>
                    <a:pathLst>
                      <a:path w="60" h="157">
                        <a:moveTo>
                          <a:pt x="60" y="157"/>
                        </a:moveTo>
                        <a:lnTo>
                          <a:pt x="28" y="157"/>
                        </a:lnTo>
                        <a:lnTo>
                          <a:pt x="0" y="0"/>
                        </a:lnTo>
                        <a:lnTo>
                          <a:pt x="34" y="0"/>
                        </a:lnTo>
                        <a:lnTo>
                          <a:pt x="60" y="157"/>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257">
                    <a:extLst>
                      <a:ext uri="{FF2B5EF4-FFF2-40B4-BE49-F238E27FC236}">
                        <a16:creationId xmlns:a16="http://schemas.microsoft.com/office/drawing/2014/main" id="{8F1D5756-76C0-453A-9EB1-4D41ACDD0695}"/>
                      </a:ext>
                    </a:extLst>
                  </p:cNvPr>
                  <p:cNvSpPr>
                    <a:spLocks/>
                  </p:cNvSpPr>
                  <p:nvPr/>
                </p:nvSpPr>
                <p:spPr bwMode="auto">
                  <a:xfrm>
                    <a:off x="9459913" y="2816225"/>
                    <a:ext cx="133350" cy="474663"/>
                  </a:xfrm>
                  <a:custGeom>
                    <a:avLst/>
                    <a:gdLst>
                      <a:gd name="T0" fmla="*/ 84 w 84"/>
                      <a:gd name="T1" fmla="*/ 299 h 299"/>
                      <a:gd name="T2" fmla="*/ 51 w 84"/>
                      <a:gd name="T3" fmla="*/ 299 h 299"/>
                      <a:gd name="T4" fmla="*/ 0 w 84"/>
                      <a:gd name="T5" fmla="*/ 0 h 299"/>
                      <a:gd name="T6" fmla="*/ 32 w 84"/>
                      <a:gd name="T7" fmla="*/ 0 h 299"/>
                      <a:gd name="T8" fmla="*/ 84 w 84"/>
                      <a:gd name="T9" fmla="*/ 299 h 299"/>
                    </a:gdLst>
                    <a:ahLst/>
                    <a:cxnLst>
                      <a:cxn ang="0">
                        <a:pos x="T0" y="T1"/>
                      </a:cxn>
                      <a:cxn ang="0">
                        <a:pos x="T2" y="T3"/>
                      </a:cxn>
                      <a:cxn ang="0">
                        <a:pos x="T4" y="T5"/>
                      </a:cxn>
                      <a:cxn ang="0">
                        <a:pos x="T6" y="T7"/>
                      </a:cxn>
                      <a:cxn ang="0">
                        <a:pos x="T8" y="T9"/>
                      </a:cxn>
                    </a:cxnLst>
                    <a:rect l="0" t="0" r="r" b="b"/>
                    <a:pathLst>
                      <a:path w="84" h="299">
                        <a:moveTo>
                          <a:pt x="84" y="299"/>
                        </a:moveTo>
                        <a:lnTo>
                          <a:pt x="51" y="299"/>
                        </a:lnTo>
                        <a:lnTo>
                          <a:pt x="0" y="0"/>
                        </a:lnTo>
                        <a:lnTo>
                          <a:pt x="32" y="0"/>
                        </a:lnTo>
                        <a:lnTo>
                          <a:pt x="84" y="299"/>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258">
                    <a:extLst>
                      <a:ext uri="{FF2B5EF4-FFF2-40B4-BE49-F238E27FC236}">
                        <a16:creationId xmlns:a16="http://schemas.microsoft.com/office/drawing/2014/main" id="{3A810204-25B2-4D15-99D3-ED2783D6C45D}"/>
                      </a:ext>
                    </a:extLst>
                  </p:cNvPr>
                  <p:cNvSpPr>
                    <a:spLocks/>
                  </p:cNvSpPr>
                  <p:nvPr/>
                </p:nvSpPr>
                <p:spPr bwMode="auto">
                  <a:xfrm>
                    <a:off x="9455150" y="2816225"/>
                    <a:ext cx="133350" cy="474663"/>
                  </a:xfrm>
                  <a:custGeom>
                    <a:avLst/>
                    <a:gdLst>
                      <a:gd name="T0" fmla="*/ 0 w 84"/>
                      <a:gd name="T1" fmla="*/ 299 h 299"/>
                      <a:gd name="T2" fmla="*/ 33 w 84"/>
                      <a:gd name="T3" fmla="*/ 299 h 299"/>
                      <a:gd name="T4" fmla="*/ 84 w 84"/>
                      <a:gd name="T5" fmla="*/ 0 h 299"/>
                      <a:gd name="T6" fmla="*/ 52 w 84"/>
                      <a:gd name="T7" fmla="*/ 0 h 299"/>
                      <a:gd name="T8" fmla="*/ 0 w 84"/>
                      <a:gd name="T9" fmla="*/ 299 h 299"/>
                    </a:gdLst>
                    <a:ahLst/>
                    <a:cxnLst>
                      <a:cxn ang="0">
                        <a:pos x="T0" y="T1"/>
                      </a:cxn>
                      <a:cxn ang="0">
                        <a:pos x="T2" y="T3"/>
                      </a:cxn>
                      <a:cxn ang="0">
                        <a:pos x="T4" y="T5"/>
                      </a:cxn>
                      <a:cxn ang="0">
                        <a:pos x="T6" y="T7"/>
                      </a:cxn>
                      <a:cxn ang="0">
                        <a:pos x="T8" y="T9"/>
                      </a:cxn>
                    </a:cxnLst>
                    <a:rect l="0" t="0" r="r" b="b"/>
                    <a:pathLst>
                      <a:path w="84" h="299">
                        <a:moveTo>
                          <a:pt x="0" y="299"/>
                        </a:moveTo>
                        <a:lnTo>
                          <a:pt x="33" y="299"/>
                        </a:lnTo>
                        <a:lnTo>
                          <a:pt x="84" y="0"/>
                        </a:lnTo>
                        <a:lnTo>
                          <a:pt x="52" y="0"/>
                        </a:lnTo>
                        <a:lnTo>
                          <a:pt x="0" y="299"/>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259">
                    <a:extLst>
                      <a:ext uri="{FF2B5EF4-FFF2-40B4-BE49-F238E27FC236}">
                        <a16:creationId xmlns:a16="http://schemas.microsoft.com/office/drawing/2014/main" id="{24C425AF-75CD-4730-A686-A2BF5B794C98}"/>
                      </a:ext>
                    </a:extLst>
                  </p:cNvPr>
                  <p:cNvSpPr>
                    <a:spLocks/>
                  </p:cNvSpPr>
                  <p:nvPr/>
                </p:nvSpPr>
                <p:spPr bwMode="auto">
                  <a:xfrm>
                    <a:off x="9531350" y="2816225"/>
                    <a:ext cx="57150" cy="34925"/>
                  </a:xfrm>
                  <a:custGeom>
                    <a:avLst/>
                    <a:gdLst>
                      <a:gd name="T0" fmla="*/ 0 w 36"/>
                      <a:gd name="T1" fmla="*/ 22 h 22"/>
                      <a:gd name="T2" fmla="*/ 32 w 36"/>
                      <a:gd name="T3" fmla="*/ 22 h 22"/>
                      <a:gd name="T4" fmla="*/ 36 w 36"/>
                      <a:gd name="T5" fmla="*/ 0 h 22"/>
                      <a:gd name="T6" fmla="*/ 4 w 36"/>
                      <a:gd name="T7" fmla="*/ 0 h 22"/>
                      <a:gd name="T8" fmla="*/ 0 w 36"/>
                      <a:gd name="T9" fmla="*/ 22 h 22"/>
                    </a:gdLst>
                    <a:ahLst/>
                    <a:cxnLst>
                      <a:cxn ang="0">
                        <a:pos x="T0" y="T1"/>
                      </a:cxn>
                      <a:cxn ang="0">
                        <a:pos x="T2" y="T3"/>
                      </a:cxn>
                      <a:cxn ang="0">
                        <a:pos x="T4" y="T5"/>
                      </a:cxn>
                      <a:cxn ang="0">
                        <a:pos x="T6" y="T7"/>
                      </a:cxn>
                      <a:cxn ang="0">
                        <a:pos x="T8" y="T9"/>
                      </a:cxn>
                    </a:cxnLst>
                    <a:rect l="0" t="0" r="r" b="b"/>
                    <a:pathLst>
                      <a:path w="36" h="22">
                        <a:moveTo>
                          <a:pt x="0" y="22"/>
                        </a:moveTo>
                        <a:lnTo>
                          <a:pt x="32" y="22"/>
                        </a:lnTo>
                        <a:lnTo>
                          <a:pt x="36" y="0"/>
                        </a:lnTo>
                        <a:lnTo>
                          <a:pt x="4" y="0"/>
                        </a:lnTo>
                        <a:lnTo>
                          <a:pt x="0" y="2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260">
                    <a:extLst>
                      <a:ext uri="{FF2B5EF4-FFF2-40B4-BE49-F238E27FC236}">
                        <a16:creationId xmlns:a16="http://schemas.microsoft.com/office/drawing/2014/main" id="{91EBF8F9-A0FF-4D77-A6A8-72DE825ED32F}"/>
                      </a:ext>
                    </a:extLst>
                  </p:cNvPr>
                  <p:cNvSpPr>
                    <a:spLocks/>
                  </p:cNvSpPr>
                  <p:nvPr/>
                </p:nvSpPr>
                <p:spPr bwMode="auto">
                  <a:xfrm>
                    <a:off x="9496425" y="3041650"/>
                    <a:ext cx="96838" cy="249238"/>
                  </a:xfrm>
                  <a:custGeom>
                    <a:avLst/>
                    <a:gdLst>
                      <a:gd name="T0" fmla="*/ 61 w 61"/>
                      <a:gd name="T1" fmla="*/ 157 h 157"/>
                      <a:gd name="T2" fmla="*/ 28 w 61"/>
                      <a:gd name="T3" fmla="*/ 157 h 157"/>
                      <a:gd name="T4" fmla="*/ 0 w 61"/>
                      <a:gd name="T5" fmla="*/ 0 h 157"/>
                      <a:gd name="T6" fmla="*/ 35 w 61"/>
                      <a:gd name="T7" fmla="*/ 0 h 157"/>
                      <a:gd name="T8" fmla="*/ 61 w 61"/>
                      <a:gd name="T9" fmla="*/ 157 h 157"/>
                    </a:gdLst>
                    <a:ahLst/>
                    <a:cxnLst>
                      <a:cxn ang="0">
                        <a:pos x="T0" y="T1"/>
                      </a:cxn>
                      <a:cxn ang="0">
                        <a:pos x="T2" y="T3"/>
                      </a:cxn>
                      <a:cxn ang="0">
                        <a:pos x="T4" y="T5"/>
                      </a:cxn>
                      <a:cxn ang="0">
                        <a:pos x="T6" y="T7"/>
                      </a:cxn>
                      <a:cxn ang="0">
                        <a:pos x="T8" y="T9"/>
                      </a:cxn>
                    </a:cxnLst>
                    <a:rect l="0" t="0" r="r" b="b"/>
                    <a:pathLst>
                      <a:path w="61" h="157">
                        <a:moveTo>
                          <a:pt x="61" y="157"/>
                        </a:moveTo>
                        <a:lnTo>
                          <a:pt x="28" y="157"/>
                        </a:lnTo>
                        <a:lnTo>
                          <a:pt x="0" y="0"/>
                        </a:lnTo>
                        <a:lnTo>
                          <a:pt x="35" y="0"/>
                        </a:lnTo>
                        <a:lnTo>
                          <a:pt x="61" y="157"/>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Rectangle 261">
                    <a:extLst>
                      <a:ext uri="{FF2B5EF4-FFF2-40B4-BE49-F238E27FC236}">
                        <a16:creationId xmlns:a16="http://schemas.microsoft.com/office/drawing/2014/main" id="{E1952A52-2F61-424B-8952-CD5826140A45}"/>
                      </a:ext>
                    </a:extLst>
                  </p:cNvPr>
                  <p:cNvSpPr>
                    <a:spLocks noChangeArrowheads="1"/>
                  </p:cNvSpPr>
                  <p:nvPr/>
                </p:nvSpPr>
                <p:spPr bwMode="auto">
                  <a:xfrm>
                    <a:off x="9428163" y="2782888"/>
                    <a:ext cx="1003300" cy="38100"/>
                  </a:xfrm>
                  <a:prstGeom prst="rect">
                    <a:avLst/>
                  </a:prstGeom>
                  <a:solidFill>
                    <a:srgbClr val="AB84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262">
                    <a:extLst>
                      <a:ext uri="{FF2B5EF4-FFF2-40B4-BE49-F238E27FC236}">
                        <a16:creationId xmlns:a16="http://schemas.microsoft.com/office/drawing/2014/main" id="{786E72FF-6CE6-4AB8-AFA4-C11116FDBBBF}"/>
                      </a:ext>
                    </a:extLst>
                  </p:cNvPr>
                  <p:cNvSpPr>
                    <a:spLocks noChangeArrowheads="1"/>
                  </p:cNvSpPr>
                  <p:nvPr/>
                </p:nvSpPr>
                <p:spPr bwMode="auto">
                  <a:xfrm>
                    <a:off x="9428163" y="2782888"/>
                    <a:ext cx="127000" cy="38100"/>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263">
                    <a:extLst>
                      <a:ext uri="{FF2B5EF4-FFF2-40B4-BE49-F238E27FC236}">
                        <a16:creationId xmlns:a16="http://schemas.microsoft.com/office/drawing/2014/main" id="{46D8104A-60A2-460E-B894-39CEB7F247FA}"/>
                      </a:ext>
                    </a:extLst>
                  </p:cNvPr>
                  <p:cNvSpPr>
                    <a:spLocks/>
                  </p:cNvSpPr>
                  <p:nvPr/>
                </p:nvSpPr>
                <p:spPr bwMode="auto">
                  <a:xfrm>
                    <a:off x="10274300" y="2820988"/>
                    <a:ext cx="61913" cy="53975"/>
                  </a:xfrm>
                  <a:custGeom>
                    <a:avLst/>
                    <a:gdLst>
                      <a:gd name="T0" fmla="*/ 32 w 39"/>
                      <a:gd name="T1" fmla="*/ 0 h 34"/>
                      <a:gd name="T2" fmla="*/ 0 w 39"/>
                      <a:gd name="T3" fmla="*/ 0 h 34"/>
                      <a:gd name="T4" fmla="*/ 7 w 39"/>
                      <a:gd name="T5" fmla="*/ 34 h 34"/>
                      <a:gd name="T6" fmla="*/ 39 w 39"/>
                      <a:gd name="T7" fmla="*/ 34 h 34"/>
                      <a:gd name="T8" fmla="*/ 32 w 39"/>
                      <a:gd name="T9" fmla="*/ 0 h 34"/>
                    </a:gdLst>
                    <a:ahLst/>
                    <a:cxnLst>
                      <a:cxn ang="0">
                        <a:pos x="T0" y="T1"/>
                      </a:cxn>
                      <a:cxn ang="0">
                        <a:pos x="T2" y="T3"/>
                      </a:cxn>
                      <a:cxn ang="0">
                        <a:pos x="T4" y="T5"/>
                      </a:cxn>
                      <a:cxn ang="0">
                        <a:pos x="T6" y="T7"/>
                      </a:cxn>
                      <a:cxn ang="0">
                        <a:pos x="T8" y="T9"/>
                      </a:cxn>
                    </a:cxnLst>
                    <a:rect l="0" t="0" r="r" b="b"/>
                    <a:pathLst>
                      <a:path w="39" h="34">
                        <a:moveTo>
                          <a:pt x="32" y="0"/>
                        </a:moveTo>
                        <a:lnTo>
                          <a:pt x="0" y="0"/>
                        </a:lnTo>
                        <a:lnTo>
                          <a:pt x="7" y="34"/>
                        </a:lnTo>
                        <a:lnTo>
                          <a:pt x="39" y="34"/>
                        </a:lnTo>
                        <a:lnTo>
                          <a:pt x="32"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Freeform 264">
                    <a:extLst>
                      <a:ext uri="{FF2B5EF4-FFF2-40B4-BE49-F238E27FC236}">
                        <a16:creationId xmlns:a16="http://schemas.microsoft.com/office/drawing/2014/main" id="{8505485F-B877-4559-9116-2D14DFDE9970}"/>
                      </a:ext>
                    </a:extLst>
                  </p:cNvPr>
                  <p:cNvSpPr>
                    <a:spLocks/>
                  </p:cNvSpPr>
                  <p:nvPr/>
                </p:nvSpPr>
                <p:spPr bwMode="auto">
                  <a:xfrm>
                    <a:off x="9459913" y="2820988"/>
                    <a:ext cx="60325" cy="53975"/>
                  </a:xfrm>
                  <a:custGeom>
                    <a:avLst/>
                    <a:gdLst>
                      <a:gd name="T0" fmla="*/ 6 w 38"/>
                      <a:gd name="T1" fmla="*/ 34 h 34"/>
                      <a:gd name="T2" fmla="*/ 38 w 38"/>
                      <a:gd name="T3" fmla="*/ 34 h 34"/>
                      <a:gd name="T4" fmla="*/ 32 w 38"/>
                      <a:gd name="T5" fmla="*/ 0 h 34"/>
                      <a:gd name="T6" fmla="*/ 0 w 38"/>
                      <a:gd name="T7" fmla="*/ 0 h 34"/>
                      <a:gd name="T8" fmla="*/ 6 w 38"/>
                      <a:gd name="T9" fmla="*/ 34 h 34"/>
                    </a:gdLst>
                    <a:ahLst/>
                    <a:cxnLst>
                      <a:cxn ang="0">
                        <a:pos x="T0" y="T1"/>
                      </a:cxn>
                      <a:cxn ang="0">
                        <a:pos x="T2" y="T3"/>
                      </a:cxn>
                      <a:cxn ang="0">
                        <a:pos x="T4" y="T5"/>
                      </a:cxn>
                      <a:cxn ang="0">
                        <a:pos x="T6" y="T7"/>
                      </a:cxn>
                      <a:cxn ang="0">
                        <a:pos x="T8" y="T9"/>
                      </a:cxn>
                    </a:cxnLst>
                    <a:rect l="0" t="0" r="r" b="b"/>
                    <a:pathLst>
                      <a:path w="38" h="34">
                        <a:moveTo>
                          <a:pt x="6" y="34"/>
                        </a:moveTo>
                        <a:lnTo>
                          <a:pt x="38" y="34"/>
                        </a:lnTo>
                        <a:lnTo>
                          <a:pt x="32" y="0"/>
                        </a:lnTo>
                        <a:lnTo>
                          <a:pt x="0" y="0"/>
                        </a:lnTo>
                        <a:lnTo>
                          <a:pt x="6" y="34"/>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265">
                    <a:extLst>
                      <a:ext uri="{FF2B5EF4-FFF2-40B4-BE49-F238E27FC236}">
                        <a16:creationId xmlns:a16="http://schemas.microsoft.com/office/drawing/2014/main" id="{BD3B187E-11A1-4F24-B91B-1C1D0E46DDB0}"/>
                      </a:ext>
                    </a:extLst>
                  </p:cNvPr>
                  <p:cNvSpPr>
                    <a:spLocks noChangeArrowheads="1"/>
                  </p:cNvSpPr>
                  <p:nvPr/>
                </p:nvSpPr>
                <p:spPr bwMode="auto">
                  <a:xfrm>
                    <a:off x="9483725" y="2820988"/>
                    <a:ext cx="882650" cy="2698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32" name="Picture 31">
                  <a:extLst>
                    <a:ext uri="{FF2B5EF4-FFF2-40B4-BE49-F238E27FC236}">
                      <a16:creationId xmlns:a16="http://schemas.microsoft.com/office/drawing/2014/main" id="{02E083C2-8F7C-4385-AD00-7999CD4834D6}"/>
                    </a:ext>
                  </a:extLst>
                </p:cNvPr>
                <p:cNvPicPr>
                  <a:picLocks noChangeAspect="1"/>
                </p:cNvPicPr>
                <p:nvPr/>
              </p:nvPicPr>
              <p:blipFill>
                <a:blip r:embed="rId2"/>
                <a:stretch>
                  <a:fillRect/>
                </a:stretch>
              </p:blipFill>
              <p:spPr>
                <a:xfrm>
                  <a:off x="8732837" y="3948152"/>
                  <a:ext cx="512106" cy="230699"/>
                </a:xfrm>
                <a:prstGeom prst="rect">
                  <a:avLst/>
                </a:prstGeom>
              </p:spPr>
            </p:pic>
            <p:pic>
              <p:nvPicPr>
                <p:cNvPr id="33" name="Picture 32">
                  <a:extLst>
                    <a:ext uri="{FF2B5EF4-FFF2-40B4-BE49-F238E27FC236}">
                      <a16:creationId xmlns:a16="http://schemas.microsoft.com/office/drawing/2014/main" id="{4DBECDD2-8B85-4366-9764-269CB49BB934}"/>
                    </a:ext>
                  </a:extLst>
                </p:cNvPr>
                <p:cNvPicPr>
                  <a:picLocks noChangeAspect="1"/>
                </p:cNvPicPr>
                <p:nvPr/>
              </p:nvPicPr>
              <p:blipFill>
                <a:blip r:embed="rId2"/>
                <a:stretch>
                  <a:fillRect/>
                </a:stretch>
              </p:blipFill>
              <p:spPr>
                <a:xfrm>
                  <a:off x="9190037" y="3954462"/>
                  <a:ext cx="512106" cy="230699"/>
                </a:xfrm>
                <a:prstGeom prst="rect">
                  <a:avLst/>
                </a:prstGeom>
              </p:spPr>
            </p:pic>
            <p:pic>
              <p:nvPicPr>
                <p:cNvPr id="34" name="Picture 33">
                  <a:extLst>
                    <a:ext uri="{FF2B5EF4-FFF2-40B4-BE49-F238E27FC236}">
                      <a16:creationId xmlns:a16="http://schemas.microsoft.com/office/drawing/2014/main" id="{AAE9E324-BF69-41DD-8A2A-83E9DB9339CE}"/>
                    </a:ext>
                  </a:extLst>
                </p:cNvPr>
                <p:cNvPicPr>
                  <a:picLocks noChangeAspect="1"/>
                </p:cNvPicPr>
                <p:nvPr/>
              </p:nvPicPr>
              <p:blipFill>
                <a:blip r:embed="rId2"/>
                <a:stretch>
                  <a:fillRect/>
                </a:stretch>
              </p:blipFill>
              <p:spPr>
                <a:xfrm>
                  <a:off x="9636124" y="3954462"/>
                  <a:ext cx="512106" cy="230699"/>
                </a:xfrm>
                <a:prstGeom prst="rect">
                  <a:avLst/>
                </a:prstGeom>
              </p:spPr>
            </p:pic>
          </p:grpSp>
        </p:grpSp>
        <p:cxnSp>
          <p:nvCxnSpPr>
            <p:cNvPr id="21" name="Straight Arrow Connector 20">
              <a:extLst>
                <a:ext uri="{FF2B5EF4-FFF2-40B4-BE49-F238E27FC236}">
                  <a16:creationId xmlns:a16="http://schemas.microsoft.com/office/drawing/2014/main" id="{2D04742C-12B6-4B8F-94AC-4F48AAE026DD}"/>
                </a:ext>
              </a:extLst>
            </p:cNvPr>
            <p:cNvCxnSpPr>
              <a:cxnSpLocks/>
            </p:cNvCxnSpPr>
            <p:nvPr/>
          </p:nvCxnSpPr>
          <p:spPr>
            <a:xfrm flipV="1">
              <a:off x="2121129" y="3296986"/>
              <a:ext cx="634939" cy="965966"/>
            </a:xfrm>
            <a:prstGeom prst="straightConnector1">
              <a:avLst/>
            </a:prstGeom>
            <a:ln>
              <a:solidFill>
                <a:srgbClr val="0078D7"/>
              </a:solidFill>
              <a:tailEnd type="stealth" w="lg" len="lg"/>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2328F39A-7977-4D4D-AE56-D4F2CFB45C92}"/>
                </a:ext>
              </a:extLst>
            </p:cNvPr>
            <p:cNvSpPr txBox="1"/>
            <p:nvPr/>
          </p:nvSpPr>
          <p:spPr>
            <a:xfrm>
              <a:off x="2261852" y="3573003"/>
              <a:ext cx="1229353" cy="627654"/>
            </a:xfrm>
            <a:prstGeom prst="rect">
              <a:avLst/>
            </a:prstGeom>
            <a:noFill/>
          </p:spPr>
          <p:txBody>
            <a:bodyPr wrap="square" lIns="182750" tIns="146200" rIns="182750" bIns="146200" rtlCol="0">
              <a:spAutoFit/>
            </a:body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Register devices</a:t>
              </a:r>
            </a:p>
          </p:txBody>
        </p:sp>
        <p:grpSp>
          <p:nvGrpSpPr>
            <p:cNvPr id="23" name="Group 22">
              <a:extLst>
                <a:ext uri="{FF2B5EF4-FFF2-40B4-BE49-F238E27FC236}">
                  <a16:creationId xmlns:a16="http://schemas.microsoft.com/office/drawing/2014/main" id="{3CA458E7-50D3-4BF4-ABF7-561650E1BE92}"/>
                </a:ext>
              </a:extLst>
            </p:cNvPr>
            <p:cNvGrpSpPr/>
            <p:nvPr/>
          </p:nvGrpSpPr>
          <p:grpSpPr>
            <a:xfrm>
              <a:off x="9227428" y="1754249"/>
              <a:ext cx="1991842" cy="1407923"/>
              <a:chOff x="5005835" y="1719910"/>
              <a:chExt cx="1991842" cy="1407923"/>
            </a:xfrm>
          </p:grpSpPr>
          <p:sp>
            <p:nvSpPr>
              <p:cNvPr id="27" name="Freeform 167">
                <a:extLst>
                  <a:ext uri="{FF2B5EF4-FFF2-40B4-BE49-F238E27FC236}">
                    <a16:creationId xmlns:a16="http://schemas.microsoft.com/office/drawing/2014/main" id="{9C000CDB-60C0-4099-B591-4F08A76EE153}"/>
                  </a:ext>
                </a:extLst>
              </p:cNvPr>
              <p:cNvSpPr>
                <a:spLocks/>
              </p:cNvSpPr>
              <p:nvPr/>
            </p:nvSpPr>
            <p:spPr bwMode="auto">
              <a:xfrm>
                <a:off x="5005835" y="1719910"/>
                <a:ext cx="1991842" cy="1407923"/>
              </a:xfrm>
              <a:custGeom>
                <a:avLst/>
                <a:gdLst>
                  <a:gd name="T0" fmla="*/ 1149 w 1331"/>
                  <a:gd name="T1" fmla="*/ 379 h 752"/>
                  <a:gd name="T2" fmla="*/ 1154 w 1331"/>
                  <a:gd name="T3" fmla="*/ 333 h 752"/>
                  <a:gd name="T4" fmla="*/ 921 w 1331"/>
                  <a:gd name="T5" fmla="*/ 100 h 752"/>
                  <a:gd name="T6" fmla="*/ 782 w 1331"/>
                  <a:gd name="T7" fmla="*/ 146 h 752"/>
                  <a:gd name="T8" fmla="*/ 529 w 1331"/>
                  <a:gd name="T9" fmla="*/ 0 h 752"/>
                  <a:gd name="T10" fmla="*/ 236 w 1331"/>
                  <a:gd name="T11" fmla="*/ 286 h 752"/>
                  <a:gd name="T12" fmla="*/ 233 w 1331"/>
                  <a:gd name="T13" fmla="*/ 286 h 752"/>
                  <a:gd name="T14" fmla="*/ 0 w 1331"/>
                  <a:gd name="T15" fmla="*/ 519 h 752"/>
                  <a:gd name="T16" fmla="*/ 233 w 1331"/>
                  <a:gd name="T17" fmla="*/ 752 h 752"/>
                  <a:gd name="T18" fmla="*/ 1144 w 1331"/>
                  <a:gd name="T19" fmla="*/ 752 h 752"/>
                  <a:gd name="T20" fmla="*/ 1331 w 1331"/>
                  <a:gd name="T21" fmla="*/ 565 h 752"/>
                  <a:gd name="T22" fmla="*/ 1149 w 1331"/>
                  <a:gd name="T23" fmla="*/ 37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752">
                    <a:moveTo>
                      <a:pt x="1149" y="379"/>
                    </a:moveTo>
                    <a:cubicBezTo>
                      <a:pt x="1152" y="364"/>
                      <a:pt x="1154" y="349"/>
                      <a:pt x="1154" y="333"/>
                    </a:cubicBezTo>
                    <a:cubicBezTo>
                      <a:pt x="1154" y="205"/>
                      <a:pt x="1049" y="100"/>
                      <a:pt x="921" y="100"/>
                    </a:cubicBezTo>
                    <a:cubicBezTo>
                      <a:pt x="869" y="100"/>
                      <a:pt x="821" y="117"/>
                      <a:pt x="782" y="146"/>
                    </a:cubicBezTo>
                    <a:cubicBezTo>
                      <a:pt x="731" y="58"/>
                      <a:pt x="637" y="0"/>
                      <a:pt x="529" y="0"/>
                    </a:cubicBezTo>
                    <a:cubicBezTo>
                      <a:pt x="369" y="0"/>
                      <a:pt x="240" y="127"/>
                      <a:pt x="236" y="286"/>
                    </a:cubicBezTo>
                    <a:cubicBezTo>
                      <a:pt x="235" y="286"/>
                      <a:pt x="234" y="286"/>
                      <a:pt x="233" y="286"/>
                    </a:cubicBezTo>
                    <a:cubicBezTo>
                      <a:pt x="104" y="286"/>
                      <a:pt x="0" y="390"/>
                      <a:pt x="0" y="519"/>
                    </a:cubicBezTo>
                    <a:cubicBezTo>
                      <a:pt x="0" y="648"/>
                      <a:pt x="104" y="752"/>
                      <a:pt x="233" y="752"/>
                    </a:cubicBezTo>
                    <a:cubicBezTo>
                      <a:pt x="1144" y="752"/>
                      <a:pt x="1144" y="752"/>
                      <a:pt x="1144" y="752"/>
                    </a:cubicBezTo>
                    <a:cubicBezTo>
                      <a:pt x="1247" y="752"/>
                      <a:pt x="1331" y="669"/>
                      <a:pt x="1331" y="565"/>
                    </a:cubicBezTo>
                    <a:cubicBezTo>
                      <a:pt x="1331" y="464"/>
                      <a:pt x="1250" y="381"/>
                      <a:pt x="1149" y="379"/>
                    </a:cubicBezTo>
                  </a:path>
                </a:pathLst>
              </a:custGeom>
              <a:solidFill>
                <a:schemeClr val="bg1"/>
              </a:solidFill>
              <a:ln>
                <a:noFill/>
              </a:ln>
            </p:spPr>
            <p:txBody>
              <a:bodyPr vert="horz" wrap="square" lIns="91376" tIns="45688" rIns="91376" bIns="45688" numCol="1" anchor="t" anchorCtr="0" compatLnSpc="1">
                <a:prstTxWarp prst="textNoShape">
                  <a:avLst/>
                </a:prstTxWarp>
              </a:bodyPr>
              <a:lstStyle/>
              <a:p>
                <a:pPr marL="0" marR="0" lvl="0" indent="0" algn="l" defTabSz="9318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TextBox 27">
                <a:extLst>
                  <a:ext uri="{FF2B5EF4-FFF2-40B4-BE49-F238E27FC236}">
                    <a16:creationId xmlns:a16="http://schemas.microsoft.com/office/drawing/2014/main" id="{17403EDE-6ACE-4744-BD60-7F726C475056}"/>
                  </a:ext>
                </a:extLst>
              </p:cNvPr>
              <p:cNvSpPr txBox="1"/>
              <p:nvPr/>
            </p:nvSpPr>
            <p:spPr>
              <a:xfrm>
                <a:off x="5118169" y="2291323"/>
                <a:ext cx="1740211" cy="535793"/>
              </a:xfrm>
              <a:prstGeom prst="rect">
                <a:avLst/>
              </a:prstGeom>
              <a:noFill/>
            </p:spPr>
            <p:txBody>
              <a:bodyPr wrap="square" lIns="182750" tIns="146200" rIns="182750" bIns="146200" rtlCol="0">
                <a:spAutoFit/>
              </a:body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50" normalizeH="0" baseline="0" noProof="0" dirty="0">
                    <a:ln>
                      <a:noFill/>
                    </a:ln>
                    <a:solidFill>
                      <a:srgbClr val="353535"/>
                    </a:solidFill>
                    <a:effectLst/>
                    <a:uLnTx/>
                    <a:uFillTx/>
                    <a:latin typeface="Segoe UI Semilight"/>
                    <a:ea typeface="+mn-ea"/>
                    <a:cs typeface="Segoe UI Semilight" panose="020B0402040204020203" pitchFamily="34" charset="0"/>
                  </a:rPr>
                  <a:t>MEM and AAD</a:t>
                </a:r>
              </a:p>
            </p:txBody>
          </p:sp>
        </p:grpSp>
        <p:cxnSp>
          <p:nvCxnSpPr>
            <p:cNvPr id="24" name="Straight Arrow Connector 23">
              <a:extLst>
                <a:ext uri="{FF2B5EF4-FFF2-40B4-BE49-F238E27FC236}">
                  <a16:creationId xmlns:a16="http://schemas.microsoft.com/office/drawing/2014/main" id="{E2F712C5-F159-4B6E-B3E3-00813020B175}"/>
                </a:ext>
              </a:extLst>
            </p:cNvPr>
            <p:cNvCxnSpPr>
              <a:cxnSpLocks/>
            </p:cNvCxnSpPr>
            <p:nvPr/>
          </p:nvCxnSpPr>
          <p:spPr>
            <a:xfrm flipH="1" flipV="1">
              <a:off x="4376279" y="3289617"/>
              <a:ext cx="634939" cy="965966"/>
            </a:xfrm>
            <a:prstGeom prst="straightConnector1">
              <a:avLst/>
            </a:prstGeom>
            <a:ln>
              <a:solidFill>
                <a:srgbClr val="0078D7"/>
              </a:solidFill>
              <a:tailEnd type="stealth" w="lg" len="lg"/>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067E8DB8-6D28-477B-A35B-C79AF1BB8D54}"/>
                </a:ext>
              </a:extLst>
            </p:cNvPr>
            <p:cNvSpPr txBox="1"/>
            <p:nvPr/>
          </p:nvSpPr>
          <p:spPr>
            <a:xfrm>
              <a:off x="3441959" y="3587445"/>
              <a:ext cx="1473939" cy="1218377"/>
            </a:xfrm>
            <a:prstGeom prst="rect">
              <a:avLst/>
            </a:prstGeom>
            <a:noFill/>
          </p:spPr>
          <p:txBody>
            <a:bodyPr wrap="square" lIns="182750" tIns="146200" rIns="182750" bIns="146200" rtlCol="0">
              <a:spAutoFit/>
            </a:bodyPr>
            <a:lstStyle/>
            <a:p>
              <a:pPr marL="0" marR="0" lvl="0" indent="0" algn="ctr" defTabSz="931847" rtl="0" eaLnBrk="1" fontAlgn="auto" latinLnBrk="0" hangingPunct="1">
                <a:lnSpc>
                  <a:spcPct val="90000"/>
                </a:lnSpc>
                <a:spcBef>
                  <a:spcPts val="0"/>
                </a:spcBef>
                <a:spcAft>
                  <a:spcPts val="600"/>
                </a:spcAft>
                <a:buClrTx/>
                <a:buSzTx/>
                <a:buFontTx/>
                <a:buNone/>
                <a:tabLst/>
                <a:defRPr/>
              </a:pPr>
              <a:r>
                <a:rPr kumimoji="0" lang="en-US" sz="1200" b="0" i="0" u="none" strike="noStrike" kern="0" cap="none" spc="-50" normalizeH="0" baseline="0" noProof="0">
                  <a:ln>
                    <a:noFill/>
                  </a:ln>
                  <a:solidFill>
                    <a:srgbClr val="2F2F2F"/>
                  </a:solidFill>
                  <a:effectLst/>
                  <a:uLnTx/>
                  <a:uFillTx/>
                  <a:latin typeface="Segoe UI Semilight"/>
                  <a:ea typeface="+mn-ea"/>
                  <a:cs typeface="Segoe UI Semilight" panose="020B0402040204020203" pitchFamily="34" charset="0"/>
                </a:rPr>
                <a:t>Register devices, configure profiles</a:t>
              </a:r>
            </a:p>
          </p:txBody>
        </p:sp>
        <p:cxnSp>
          <p:nvCxnSpPr>
            <p:cNvPr id="26" name="Straight Arrow Connector 25">
              <a:extLst>
                <a:ext uri="{FF2B5EF4-FFF2-40B4-BE49-F238E27FC236}">
                  <a16:creationId xmlns:a16="http://schemas.microsoft.com/office/drawing/2014/main" id="{14FE88A7-B85C-4EA6-B763-5A385DC2DED0}"/>
                </a:ext>
              </a:extLst>
            </p:cNvPr>
            <p:cNvCxnSpPr>
              <a:cxnSpLocks/>
            </p:cNvCxnSpPr>
            <p:nvPr/>
          </p:nvCxnSpPr>
          <p:spPr>
            <a:xfrm>
              <a:off x="4703309" y="2748167"/>
              <a:ext cx="4384822" cy="827"/>
            </a:xfrm>
            <a:prstGeom prst="straightConnector1">
              <a:avLst/>
            </a:prstGeom>
            <a:ln w="28575">
              <a:solidFill>
                <a:srgbClr val="0078D7">
                  <a:alpha val="60000"/>
                </a:srgbClr>
              </a:solidFill>
              <a:headEnd type="triangle"/>
              <a:tailEnd type="triangl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473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AAA856-253A-4440-86E2-B407490ECF40}"/>
              </a:ext>
            </a:extLst>
          </p:cNvPr>
          <p:cNvSpPr>
            <a:spLocks noGrp="1"/>
          </p:cNvSpPr>
          <p:nvPr>
            <p:ph type="title"/>
          </p:nvPr>
        </p:nvSpPr>
        <p:spPr>
          <a:xfrm>
            <a:off x="588263" y="457200"/>
            <a:ext cx="11018520" cy="553998"/>
          </a:xfrm>
        </p:spPr>
        <p:txBody>
          <a:bodyPr/>
          <a:lstStyle/>
          <a:p>
            <a:r>
              <a:rPr lang="en-US" dirty="0"/>
              <a:t>Why Microsoft Endpoint Manager (MEM) App Protection for mobile devices</a:t>
            </a:r>
          </a:p>
        </p:txBody>
      </p:sp>
      <p:pic>
        <p:nvPicPr>
          <p:cNvPr id="8" name="Picture 7" descr="A close up of a device&#10;&#10;Description generated with very high confidence">
            <a:extLst>
              <a:ext uri="{FF2B5EF4-FFF2-40B4-BE49-F238E27FC236}">
                <a16:creationId xmlns:a16="http://schemas.microsoft.com/office/drawing/2014/main" id="{C6A7EC7D-A173-46E6-8A41-A7ACD950FA31}"/>
              </a:ext>
            </a:extLst>
          </p:cNvPr>
          <p:cNvPicPr>
            <a:picLocks noChangeAspect="1"/>
          </p:cNvPicPr>
          <p:nvPr/>
        </p:nvPicPr>
        <p:blipFill>
          <a:blip r:embed="rId3"/>
          <a:stretch>
            <a:fillRect/>
          </a:stretch>
        </p:blipFill>
        <p:spPr>
          <a:xfrm>
            <a:off x="13557638" y="1011198"/>
            <a:ext cx="3554335" cy="3152095"/>
          </a:xfrm>
          <a:prstGeom prst="rect">
            <a:avLst/>
          </a:prstGeom>
        </p:spPr>
      </p:pic>
      <p:sp>
        <p:nvSpPr>
          <p:cNvPr id="7" name="Text Placeholder 4">
            <a:extLst>
              <a:ext uri="{FF2B5EF4-FFF2-40B4-BE49-F238E27FC236}">
                <a16:creationId xmlns:a16="http://schemas.microsoft.com/office/drawing/2014/main" id="{D21E2EE0-0B51-4614-9023-310ABE945603}"/>
              </a:ext>
            </a:extLst>
          </p:cNvPr>
          <p:cNvSpPr txBox="1">
            <a:spLocks/>
          </p:cNvSpPr>
          <p:nvPr/>
        </p:nvSpPr>
        <p:spPr>
          <a:xfrm>
            <a:off x="862592" y="1760697"/>
            <a:ext cx="10917688" cy="771234"/>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Independent of mobile device management</a:t>
            </a:r>
          </a:p>
        </p:txBody>
      </p:sp>
      <p:sp>
        <p:nvSpPr>
          <p:cNvPr id="9" name="Text Placeholder 4">
            <a:extLst>
              <a:ext uri="{FF2B5EF4-FFF2-40B4-BE49-F238E27FC236}">
                <a16:creationId xmlns:a16="http://schemas.microsoft.com/office/drawing/2014/main" id="{58630337-547D-434B-8B08-CFBB66FBE595}"/>
              </a:ext>
            </a:extLst>
          </p:cNvPr>
          <p:cNvSpPr txBox="1">
            <a:spLocks/>
          </p:cNvSpPr>
          <p:nvPr/>
        </p:nvSpPr>
        <p:spPr>
          <a:xfrm>
            <a:off x="862590" y="2948935"/>
            <a:ext cx="10917690" cy="771234"/>
          </a:xfrm>
          <a:prstGeom prst="rect">
            <a:avLst/>
          </a:prstGeom>
          <a:solidFill>
            <a:schemeClr val="tx1">
              <a:alpha val="13000"/>
            </a:schemeClr>
          </a:solidFill>
        </p:spPr>
        <p:txBody>
          <a:bodyPr wrap="none" lIns="179285" tIns="143428" rIns="179285" bIns="143428" anchor="t"/>
          <a:lstStyle>
            <a:defPPr>
              <a:defRPr lang="en-US"/>
            </a:defPPr>
            <a:lvl1pPr indent="0" defTabSz="896350">
              <a:lnSpc>
                <a:spcPct val="90000"/>
              </a:lnSpc>
              <a:spcBef>
                <a:spcPct val="20000"/>
              </a:spcBef>
              <a:buSzPct val="90000"/>
              <a:buFont typeface="Wingdings" pitchFamily="2" charset="2"/>
              <a:buNone/>
              <a:defRPr sz="4400" spc="-69">
                <a:gradFill>
                  <a:gsLst>
                    <a:gs pos="5417">
                      <a:srgbClr val="353535"/>
                    </a:gs>
                    <a:gs pos="28000">
                      <a:srgbClr val="353535"/>
                    </a:gs>
                  </a:gsLst>
                  <a:lin ang="5400000" scaled="0"/>
                </a:gradFill>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3600" dirty="0"/>
              <a:t>Protecting data at app level</a:t>
            </a:r>
          </a:p>
          <a:p>
            <a:endParaRPr lang="en-US" sz="3600" dirty="0"/>
          </a:p>
        </p:txBody>
      </p:sp>
      <p:sp>
        <p:nvSpPr>
          <p:cNvPr id="11" name="Text Placeholder 4">
            <a:extLst>
              <a:ext uri="{FF2B5EF4-FFF2-40B4-BE49-F238E27FC236}">
                <a16:creationId xmlns:a16="http://schemas.microsoft.com/office/drawing/2014/main" id="{8385A419-204F-4F96-81C4-8F3BCD2E9D23}"/>
              </a:ext>
            </a:extLst>
          </p:cNvPr>
          <p:cNvSpPr txBox="1">
            <a:spLocks/>
          </p:cNvSpPr>
          <p:nvPr/>
        </p:nvSpPr>
        <p:spPr>
          <a:xfrm>
            <a:off x="862591" y="4137173"/>
            <a:ext cx="10917689" cy="771234"/>
          </a:xfrm>
          <a:prstGeom prst="rect">
            <a:avLst/>
          </a:prstGeom>
          <a:solidFill>
            <a:schemeClr val="tx1">
              <a:alpha val="13000"/>
            </a:schemeClr>
          </a:solidFill>
        </p:spPr>
        <p:txBody>
          <a:bodyPr wrap="none" lIns="179285" tIns="143428" rIns="179285" bIns="143428" anchor="t"/>
          <a:lstStyle>
            <a:defPPr>
              <a:defRPr lang="en-US"/>
            </a:defPPr>
            <a:lvl1pPr indent="0" defTabSz="896350">
              <a:lnSpc>
                <a:spcPct val="90000"/>
              </a:lnSpc>
              <a:spcBef>
                <a:spcPct val="20000"/>
              </a:spcBef>
              <a:buSzPct val="90000"/>
              <a:buFont typeface="Wingdings" pitchFamily="2" charset="2"/>
              <a:buNone/>
              <a:defRPr sz="4400" spc="-69">
                <a:gradFill>
                  <a:gsLst>
                    <a:gs pos="5417">
                      <a:srgbClr val="353535"/>
                    </a:gs>
                    <a:gs pos="28000">
                      <a:srgbClr val="353535"/>
                    </a:gs>
                  </a:gsLst>
                  <a:lin ang="5400000" scaled="0"/>
                </a:gradFill>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3600" dirty="0"/>
              <a:t>End-user productivity not affected</a:t>
            </a:r>
          </a:p>
          <a:p>
            <a:endParaRPr lang="en-US" sz="3600" dirty="0"/>
          </a:p>
        </p:txBody>
      </p:sp>
      <p:sp>
        <p:nvSpPr>
          <p:cNvPr id="10" name="Text Placeholder 4">
            <a:extLst>
              <a:ext uri="{FF2B5EF4-FFF2-40B4-BE49-F238E27FC236}">
                <a16:creationId xmlns:a16="http://schemas.microsoft.com/office/drawing/2014/main" id="{42ADE058-4080-4958-BFD9-D261663FE352}"/>
              </a:ext>
            </a:extLst>
          </p:cNvPr>
          <p:cNvSpPr txBox="1">
            <a:spLocks/>
          </p:cNvSpPr>
          <p:nvPr/>
        </p:nvSpPr>
        <p:spPr>
          <a:xfrm>
            <a:off x="862592" y="5325412"/>
            <a:ext cx="10917689" cy="771234"/>
          </a:xfrm>
          <a:prstGeom prst="rect">
            <a:avLst/>
          </a:prstGeom>
          <a:solidFill>
            <a:schemeClr val="tx1">
              <a:alpha val="13000"/>
            </a:schemeClr>
          </a:solidFill>
        </p:spPr>
        <p:txBody>
          <a:bodyPr wrap="none" lIns="179285" tIns="143428" rIns="179285" bIns="143428" anchor="t"/>
          <a:lstStyle>
            <a:defPPr>
              <a:defRPr lang="en-US"/>
            </a:defPPr>
            <a:lvl1pPr indent="0" defTabSz="896350">
              <a:lnSpc>
                <a:spcPct val="90000"/>
              </a:lnSpc>
              <a:spcBef>
                <a:spcPct val="20000"/>
              </a:spcBef>
              <a:buSzPct val="90000"/>
              <a:buFont typeface="Wingdings" pitchFamily="2" charset="2"/>
              <a:buNone/>
              <a:defRPr sz="4400" spc="-69">
                <a:gradFill>
                  <a:gsLst>
                    <a:gs pos="5417">
                      <a:srgbClr val="353535"/>
                    </a:gs>
                    <a:gs pos="28000">
                      <a:srgbClr val="353535"/>
                    </a:gs>
                  </a:gsLst>
                  <a:lin ang="5400000" scaled="0"/>
                </a:gradFill>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3600" dirty="0"/>
              <a:t>Separate work data from private data</a:t>
            </a:r>
          </a:p>
          <a:p>
            <a:endParaRPr lang="en-US" sz="3600" dirty="0"/>
          </a:p>
        </p:txBody>
      </p:sp>
    </p:spTree>
    <p:extLst>
      <p:ext uri="{BB962C8B-B14F-4D97-AF65-F5344CB8AC3E}">
        <p14:creationId xmlns:p14="http://schemas.microsoft.com/office/powerpoint/2010/main" val="90382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2C64-11EE-49C9-BF9D-B299389BAF99}"/>
              </a:ext>
            </a:extLst>
          </p:cNvPr>
          <p:cNvSpPr>
            <a:spLocks noGrp="1"/>
          </p:cNvSpPr>
          <p:nvPr>
            <p:ph type="title"/>
          </p:nvPr>
        </p:nvSpPr>
        <p:spPr/>
        <p:txBody>
          <a:bodyPr/>
          <a:lstStyle/>
          <a:p>
            <a:r>
              <a:rPr lang="en-US" dirty="0"/>
              <a:t>Without Enrollment</a:t>
            </a:r>
          </a:p>
        </p:txBody>
      </p:sp>
      <p:sp>
        <p:nvSpPr>
          <p:cNvPr id="4" name="Text Placeholder 4">
            <a:extLst>
              <a:ext uri="{FF2B5EF4-FFF2-40B4-BE49-F238E27FC236}">
                <a16:creationId xmlns:a16="http://schemas.microsoft.com/office/drawing/2014/main" id="{9C74A56F-CE97-48EB-B73C-7B3331C2BA5B}"/>
              </a:ext>
            </a:extLst>
          </p:cNvPr>
          <p:cNvSpPr txBox="1">
            <a:spLocks/>
          </p:cNvSpPr>
          <p:nvPr/>
        </p:nvSpPr>
        <p:spPr>
          <a:xfrm>
            <a:off x="1083919" y="1412417"/>
            <a:ext cx="11332804" cy="751477"/>
          </a:xfrm>
          <a:prstGeom prst="rect">
            <a:avLst/>
          </a:prstGeom>
          <a:solidFill>
            <a:schemeClr val="tx1">
              <a:alpha val="13000"/>
            </a:schemeClr>
          </a:solidFill>
        </p:spPr>
        <p:txBody>
          <a:bodyPr wrap="none" lIns="179285" tIns="143428" rIns="179285" bIns="143428" anchor="t"/>
          <a:lstStyle>
            <a:defPPr>
              <a:defRPr lang="en-US"/>
            </a:defPPr>
            <a:lvl1pPr indent="0" defTabSz="896350">
              <a:lnSpc>
                <a:spcPct val="90000"/>
              </a:lnSpc>
              <a:spcBef>
                <a:spcPct val="20000"/>
              </a:spcBef>
              <a:buSzPct val="90000"/>
              <a:buFont typeface="Wingdings" pitchFamily="2" charset="2"/>
              <a:buNone/>
              <a:defRPr sz="4400" spc="-69">
                <a:gradFill>
                  <a:gsLst>
                    <a:gs pos="5417">
                      <a:srgbClr val="353535"/>
                    </a:gs>
                    <a:gs pos="28000">
                      <a:srgbClr val="353535"/>
                    </a:gs>
                  </a:gsLst>
                  <a:lin ang="5400000" scaled="0"/>
                </a:gradFill>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sz="1800">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3600" dirty="0"/>
              <a:t>Enables BYOD</a:t>
            </a:r>
          </a:p>
          <a:p>
            <a:endParaRPr lang="en-US" sz="3600" dirty="0"/>
          </a:p>
        </p:txBody>
      </p:sp>
      <p:sp>
        <p:nvSpPr>
          <p:cNvPr id="5" name="Text Placeholder 4">
            <a:extLst>
              <a:ext uri="{FF2B5EF4-FFF2-40B4-BE49-F238E27FC236}">
                <a16:creationId xmlns:a16="http://schemas.microsoft.com/office/drawing/2014/main" id="{AC633959-43B4-4C47-A58D-F301B7485C05}"/>
              </a:ext>
            </a:extLst>
          </p:cNvPr>
          <p:cNvSpPr txBox="1">
            <a:spLocks/>
          </p:cNvSpPr>
          <p:nvPr/>
        </p:nvSpPr>
        <p:spPr>
          <a:xfrm>
            <a:off x="1083919" y="2449570"/>
            <a:ext cx="11332804" cy="751477"/>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Non-intrusive management</a:t>
            </a:r>
          </a:p>
          <a:p>
            <a:pPr defTabSz="896350"/>
            <a:endParaRPr lang="en-US" sz="3600" dirty="0">
              <a:gradFill>
                <a:gsLst>
                  <a:gs pos="5417">
                    <a:srgbClr val="353535"/>
                  </a:gs>
                  <a:gs pos="28000">
                    <a:srgbClr val="353535"/>
                  </a:gs>
                </a:gsLst>
                <a:lin ang="5400000" scaled="0"/>
              </a:gradFill>
              <a:latin typeface="+mn-lt"/>
            </a:endParaRPr>
          </a:p>
        </p:txBody>
      </p:sp>
      <p:sp>
        <p:nvSpPr>
          <p:cNvPr id="6" name="Text Placeholder 4">
            <a:extLst>
              <a:ext uri="{FF2B5EF4-FFF2-40B4-BE49-F238E27FC236}">
                <a16:creationId xmlns:a16="http://schemas.microsoft.com/office/drawing/2014/main" id="{78B49DE6-A569-4C1F-9882-C5317621B73D}"/>
              </a:ext>
            </a:extLst>
          </p:cNvPr>
          <p:cNvSpPr txBox="1">
            <a:spLocks/>
          </p:cNvSpPr>
          <p:nvPr/>
        </p:nvSpPr>
        <p:spPr>
          <a:xfrm>
            <a:off x="1083919" y="3486723"/>
            <a:ext cx="11332804" cy="751477"/>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Full privacy</a:t>
            </a:r>
          </a:p>
          <a:p>
            <a:pPr defTabSz="896350"/>
            <a:endParaRPr lang="en-US" sz="3600" dirty="0">
              <a:gradFill>
                <a:gsLst>
                  <a:gs pos="5417">
                    <a:srgbClr val="353535"/>
                  </a:gs>
                  <a:gs pos="28000">
                    <a:srgbClr val="353535"/>
                  </a:gs>
                </a:gsLst>
                <a:lin ang="5400000" scaled="0"/>
              </a:gradFill>
              <a:latin typeface="+mn-lt"/>
            </a:endParaRPr>
          </a:p>
        </p:txBody>
      </p:sp>
      <p:sp>
        <p:nvSpPr>
          <p:cNvPr id="7" name="Text Placeholder 4">
            <a:extLst>
              <a:ext uri="{FF2B5EF4-FFF2-40B4-BE49-F238E27FC236}">
                <a16:creationId xmlns:a16="http://schemas.microsoft.com/office/drawing/2014/main" id="{A47A9E1C-86D7-4DAD-B10C-B6E95D29CBDD}"/>
              </a:ext>
            </a:extLst>
          </p:cNvPr>
          <p:cNvSpPr txBox="1">
            <a:spLocks/>
          </p:cNvSpPr>
          <p:nvPr/>
        </p:nvSpPr>
        <p:spPr>
          <a:xfrm>
            <a:off x="1083919" y="4523876"/>
            <a:ext cx="11332804" cy="751477"/>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Works on all iOS and Android Devices </a:t>
            </a:r>
          </a:p>
          <a:p>
            <a:pPr defTabSz="896350"/>
            <a:endParaRPr lang="en-US" sz="3600" dirty="0">
              <a:gradFill>
                <a:gsLst>
                  <a:gs pos="5417">
                    <a:srgbClr val="353535"/>
                  </a:gs>
                  <a:gs pos="28000">
                    <a:srgbClr val="353535"/>
                  </a:gs>
                </a:gsLst>
                <a:lin ang="5400000" scaled="0"/>
              </a:gradFill>
              <a:latin typeface="+mn-lt"/>
            </a:endParaRPr>
          </a:p>
        </p:txBody>
      </p:sp>
      <p:sp>
        <p:nvSpPr>
          <p:cNvPr id="8" name="Text Placeholder 4">
            <a:extLst>
              <a:ext uri="{FF2B5EF4-FFF2-40B4-BE49-F238E27FC236}">
                <a16:creationId xmlns:a16="http://schemas.microsoft.com/office/drawing/2014/main" id="{7A8CA95A-2633-4F4D-9AD4-72D46FBF8952}"/>
              </a:ext>
            </a:extLst>
          </p:cNvPr>
          <p:cNvSpPr txBox="1">
            <a:spLocks/>
          </p:cNvSpPr>
          <p:nvPr/>
        </p:nvSpPr>
        <p:spPr>
          <a:xfrm>
            <a:off x="1083919" y="5561028"/>
            <a:ext cx="11332804" cy="751477"/>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3600" spc="-69" dirty="0">
                <a:gradFill>
                  <a:gsLst>
                    <a:gs pos="5417">
                      <a:srgbClr val="353535"/>
                    </a:gs>
                    <a:gs pos="28000">
                      <a:srgbClr val="353535"/>
                    </a:gs>
                  </a:gsLst>
                  <a:lin ang="5400000" scaled="0"/>
                </a:gradFill>
                <a:latin typeface="+mn-lt"/>
              </a:rPr>
              <a:t>Corporate data secured</a:t>
            </a:r>
          </a:p>
          <a:p>
            <a:pPr defTabSz="896350"/>
            <a:endParaRPr lang="en-US" sz="3600" dirty="0">
              <a:gradFill>
                <a:gsLst>
                  <a:gs pos="5417">
                    <a:srgbClr val="353535"/>
                  </a:gs>
                  <a:gs pos="28000">
                    <a:srgbClr val="353535"/>
                  </a:gs>
                </a:gsLst>
                <a:lin ang="5400000" scaled="0"/>
              </a:gradFill>
              <a:latin typeface="+mn-lt"/>
            </a:endParaRPr>
          </a:p>
        </p:txBody>
      </p:sp>
      <p:sp>
        <p:nvSpPr>
          <p:cNvPr id="16" name="Flowchart: Connector 15">
            <a:extLst>
              <a:ext uri="{FF2B5EF4-FFF2-40B4-BE49-F238E27FC236}">
                <a16:creationId xmlns:a16="http://schemas.microsoft.com/office/drawing/2014/main" id="{F8564CBB-768D-4A91-BE78-845A8EC5DBDE}"/>
              </a:ext>
            </a:extLst>
          </p:cNvPr>
          <p:cNvSpPr/>
          <p:nvPr/>
        </p:nvSpPr>
        <p:spPr bwMode="auto">
          <a:xfrm>
            <a:off x="9381616" y="1255757"/>
            <a:ext cx="5620768" cy="5407511"/>
          </a:xfrm>
          <a:prstGeom prst="flowChartConnector">
            <a:avLst/>
          </a:prstGeom>
          <a:blipFill dpi="0" rotWithShape="1">
            <a:blip r:embed="rId3"/>
            <a:srcRect/>
            <a:stretch>
              <a:fillRect/>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343266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900" decel="100000" fill="hold"/>
                                        <p:tgtEl>
                                          <p:spTgt spid="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900" decel="100000" fill="hold"/>
                                        <p:tgtEl>
                                          <p:spTgt spid="8"/>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6D688D5-B3B8-4C90-A0FD-00674C136BD1}"/>
              </a:ext>
            </a:extLst>
          </p:cNvPr>
          <p:cNvGrpSpPr/>
          <p:nvPr/>
        </p:nvGrpSpPr>
        <p:grpSpPr>
          <a:xfrm>
            <a:off x="228283" y="410644"/>
            <a:ext cx="4577008" cy="5938065"/>
            <a:chOff x="228283" y="410644"/>
            <a:chExt cx="4577008" cy="5938065"/>
          </a:xfrm>
        </p:grpSpPr>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42956" y="-28227"/>
              <a:ext cx="1050766" cy="3400310"/>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19037" y="1600396"/>
              <a:ext cx="1393385" cy="2675505"/>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5" name="Freeform: Shape 414">
              <a:extLst>
                <a:ext uri="{FF2B5EF4-FFF2-40B4-BE49-F238E27FC236}">
                  <a16:creationId xmlns:a16="http://schemas.microsoft.com/office/drawing/2014/main" id="{408C7F31-3DD1-4721-B938-F5D2F2E7E277}"/>
                </a:ext>
              </a:extLst>
            </p:cNvPr>
            <p:cNvSpPr/>
            <p:nvPr/>
          </p:nvSpPr>
          <p:spPr bwMode="auto">
            <a:xfrm rot="15286219">
              <a:off x="2442139" y="3875000"/>
              <a:ext cx="927736" cy="3156971"/>
            </a:xfrm>
            <a:custGeom>
              <a:avLst/>
              <a:gdLst>
                <a:gd name="connsiteX0" fmla="*/ 913420 w 927868"/>
                <a:gd name="connsiteY0" fmla="*/ 2856139 h 3157419"/>
                <a:gd name="connsiteX1" fmla="*/ 411979 w 927868"/>
                <a:gd name="connsiteY1" fmla="*/ 3142972 h 3157419"/>
                <a:gd name="connsiteX2" fmla="*/ 114351 w 927868"/>
                <a:gd name="connsiteY2" fmla="*/ 2803379 h 3157419"/>
                <a:gd name="connsiteX3" fmla="*/ 113654 w 927868"/>
                <a:gd name="connsiteY3" fmla="*/ 2783571 h 3157419"/>
                <a:gd name="connsiteX4" fmla="*/ 102988 w 927868"/>
                <a:gd name="connsiteY4" fmla="*/ 2783571 h 3157419"/>
                <a:gd name="connsiteX5" fmla="*/ 112560 w 927868"/>
                <a:gd name="connsiteY5" fmla="*/ 2752485 h 3157419"/>
                <a:gd name="connsiteX6" fmla="*/ 111528 w 927868"/>
                <a:gd name="connsiteY6" fmla="*/ 2723143 h 3157419"/>
                <a:gd name="connsiteX7" fmla="*/ 125146 w 927868"/>
                <a:gd name="connsiteY7" fmla="*/ 2641531 h 3157419"/>
                <a:gd name="connsiteX8" fmla="*/ 154779 w 927868"/>
                <a:gd name="connsiteY8" fmla="*/ 2564278 h 3157419"/>
                <a:gd name="connsiteX9" fmla="*/ 164378 w 927868"/>
                <a:gd name="connsiteY9" fmla="*/ 2549195 h 3157419"/>
                <a:gd name="connsiteX10" fmla="*/ 188356 w 927868"/>
                <a:gd name="connsiteY10" fmla="*/ 2448730 h 3157419"/>
                <a:gd name="connsiteX11" fmla="*/ 275890 w 927868"/>
                <a:gd name="connsiteY11" fmla="*/ 1593763 h 3157419"/>
                <a:gd name="connsiteX12" fmla="*/ 29463 w 927868"/>
                <a:gd name="connsiteY12" fmla="*/ 106737 h 3157419"/>
                <a:gd name="connsiteX13" fmla="*/ 0 w 927868"/>
                <a:gd name="connsiteY13" fmla="*/ 38733 h 3157419"/>
                <a:gd name="connsiteX14" fmla="*/ 0 w 927868"/>
                <a:gd name="connsiteY14" fmla="*/ 0 h 3157419"/>
                <a:gd name="connsiteX15" fmla="*/ 851091 w 927868"/>
                <a:gd name="connsiteY15" fmla="*/ 231710 h 3157419"/>
                <a:gd name="connsiteX16" fmla="*/ 802388 w 927868"/>
                <a:gd name="connsiteY16" fmla="*/ 325716 h 3157419"/>
                <a:gd name="connsiteX17" fmla="*/ 565208 w 927868"/>
                <a:gd name="connsiteY17" fmla="*/ 1235013 h 3157419"/>
                <a:gd name="connsiteX18" fmla="*/ 736005 w 927868"/>
                <a:gd name="connsiteY18" fmla="*/ 2400172 h 3157419"/>
                <a:gd name="connsiteX19" fmla="*/ 739204 w 927868"/>
                <a:gd name="connsiteY19" fmla="*/ 2406838 h 3157419"/>
                <a:gd name="connsiteX20" fmla="*/ 771571 w 927868"/>
                <a:gd name="connsiteY20" fmla="*/ 2427438 h 3157419"/>
                <a:gd name="connsiteX21" fmla="*/ 913420 w 927868"/>
                <a:gd name="connsiteY21" fmla="*/ 2856139 h 315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7868" h="3157419">
                  <a:moveTo>
                    <a:pt x="913420" y="2856139"/>
                  </a:moveTo>
                  <a:cubicBezTo>
                    <a:pt x="854158" y="3073815"/>
                    <a:pt x="629655" y="3202234"/>
                    <a:pt x="411979" y="3142972"/>
                  </a:cubicBezTo>
                  <a:cubicBezTo>
                    <a:pt x="248722" y="3098525"/>
                    <a:pt x="135671" y="2961131"/>
                    <a:pt x="114351" y="2803379"/>
                  </a:cubicBezTo>
                  <a:lnTo>
                    <a:pt x="113654" y="2783571"/>
                  </a:lnTo>
                  <a:lnTo>
                    <a:pt x="102988" y="2783571"/>
                  </a:lnTo>
                  <a:lnTo>
                    <a:pt x="112560" y="2752485"/>
                  </a:lnTo>
                  <a:lnTo>
                    <a:pt x="111528" y="2723143"/>
                  </a:lnTo>
                  <a:cubicBezTo>
                    <a:pt x="113263" y="2696056"/>
                    <a:pt x="117738" y="2668740"/>
                    <a:pt x="125146" y="2641531"/>
                  </a:cubicBezTo>
                  <a:cubicBezTo>
                    <a:pt x="132554" y="2614321"/>
                    <a:pt x="142543" y="2588506"/>
                    <a:pt x="154779" y="2564278"/>
                  </a:cubicBezTo>
                  <a:lnTo>
                    <a:pt x="164378" y="2549195"/>
                  </a:lnTo>
                  <a:lnTo>
                    <a:pt x="188356" y="2448730"/>
                  </a:lnTo>
                  <a:cubicBezTo>
                    <a:pt x="242065" y="2184260"/>
                    <a:pt x="272958" y="1895851"/>
                    <a:pt x="275890" y="1593763"/>
                  </a:cubicBezTo>
                  <a:cubicBezTo>
                    <a:pt x="281362" y="1029867"/>
                    <a:pt x="188496" y="511731"/>
                    <a:pt x="29463" y="106737"/>
                  </a:cubicBezTo>
                  <a:lnTo>
                    <a:pt x="0" y="38733"/>
                  </a:lnTo>
                  <a:lnTo>
                    <a:pt x="0" y="0"/>
                  </a:lnTo>
                  <a:lnTo>
                    <a:pt x="851091" y="231710"/>
                  </a:lnTo>
                  <a:lnTo>
                    <a:pt x="802388" y="325716"/>
                  </a:lnTo>
                  <a:cubicBezTo>
                    <a:pt x="676800" y="589010"/>
                    <a:pt x="592164" y="899198"/>
                    <a:pt x="565208" y="1235013"/>
                  </a:cubicBezTo>
                  <a:cubicBezTo>
                    <a:pt x="530551" y="1666776"/>
                    <a:pt x="596781" y="2071926"/>
                    <a:pt x="736005" y="2400172"/>
                  </a:cubicBezTo>
                  <a:lnTo>
                    <a:pt x="739204" y="2406838"/>
                  </a:lnTo>
                  <a:lnTo>
                    <a:pt x="771571" y="2427438"/>
                  </a:lnTo>
                  <a:cubicBezTo>
                    <a:pt x="896743" y="2525785"/>
                    <a:pt x="957867" y="2692882"/>
                    <a:pt x="913420" y="2856139"/>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50700" y="3106062"/>
              <a:ext cx="888621" cy="2702829"/>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8B2C76F3-E722-4632-855B-0C72CCDEEB84}"/>
                </a:ext>
              </a:extLst>
            </p:cNvPr>
            <p:cNvGrpSpPr/>
            <p:nvPr/>
          </p:nvGrpSpPr>
          <p:grpSpPr>
            <a:xfrm>
              <a:off x="228283" y="4212203"/>
              <a:ext cx="1371405" cy="1031764"/>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4956"/>
                <a:ext cx="675146" cy="304742"/>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Corporate</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8617"/>
                <a:ext cx="855798"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a:ln>
                      <a:noFill/>
                    </a:ln>
                    <a:solidFill>
                      <a:srgbClr val="353535"/>
                    </a:solidFill>
                    <a:effectLst/>
                    <a:uLnTx/>
                    <a:uFillTx/>
                    <a:latin typeface="Segoe UI"/>
                    <a:ea typeface="ＭＳ Ｐゴシック" charset="0"/>
                    <a:cs typeface="+mn-cs"/>
                  </a:rPr>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a:stretch>
                <a:fillRect/>
              </a:stretch>
            </p:blipFill>
            <p:spPr>
              <a:xfrm>
                <a:off x="293888" y="4683523"/>
                <a:ext cx="308014" cy="308014"/>
              </a:xfrm>
              <a:prstGeom prst="rect">
                <a:avLst/>
              </a:prstGeom>
            </p:spPr>
          </p:pic>
        </p:grpSp>
        <p:grpSp>
          <p:nvGrpSpPr>
            <p:cNvPr id="285" name="Group 284">
              <a:extLst>
                <a:ext uri="{FF2B5EF4-FFF2-40B4-BE49-F238E27FC236}">
                  <a16:creationId xmlns:a16="http://schemas.microsoft.com/office/drawing/2014/main" id="{EC3E02C6-5E5C-48D8-B8A8-28840858EC69}"/>
                </a:ext>
              </a:extLst>
            </p:cNvPr>
            <p:cNvGrpSpPr/>
            <p:nvPr/>
          </p:nvGrpSpPr>
          <p:grpSpPr>
            <a:xfrm>
              <a:off x="228283" y="1956650"/>
              <a:ext cx="1371405" cy="1757301"/>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3120" cy="232946"/>
                <a:chOff x="342501" y="2360592"/>
                <a:chExt cx="773120"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0342"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7793" cy="218138"/>
                <a:chOff x="359430" y="1713007"/>
                <a:chExt cx="827793"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592419"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5"/>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3016" cy="232946"/>
                <a:chOff x="342501" y="2020430"/>
                <a:chExt cx="523016"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0238"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90350" cy="184484"/>
                <a:chOff x="366356" y="2735226"/>
                <a:chExt cx="890350"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1427"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27309" cy="304742"/>
                <a:chOff x="345415" y="3061399"/>
                <a:chExt cx="1127309" cy="304742"/>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6970" cy="30474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Microsoft</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28283" y="5316945"/>
              <a:ext cx="1371405" cy="1031764"/>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71141"/>
                  <a:ext cx="738762"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a:ln>
                        <a:noFill/>
                      </a:ln>
                      <a:solidFill>
                        <a:srgbClr val="353535"/>
                      </a:solidFill>
                      <a:effectLst/>
                      <a:uLnTx/>
                      <a:uFillTx/>
                      <a:latin typeface="Segoe UI"/>
                      <a:ea typeface="ＭＳ Ｐゴシック" charset="0"/>
                      <a:cs typeface="+mn-cs"/>
                    </a:rPr>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8617"/>
                  <a:ext cx="879589"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a:ln>
                        <a:noFill/>
                      </a:ln>
                      <a:solidFill>
                        <a:srgbClr val="353535"/>
                      </a:solidFill>
                      <a:effectLst/>
                      <a:uLnTx/>
                      <a:uFillTx/>
                      <a:latin typeface="Segoe UI"/>
                      <a:ea typeface="ＭＳ Ｐゴシック" charset="0"/>
                      <a:cs typeface="+mn-cs"/>
                    </a:rPr>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28283" y="410644"/>
              <a:ext cx="1371405" cy="1351378"/>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7044" cy="228600"/>
                <a:chOff x="358981" y="1224358"/>
                <a:chExt cx="95704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30746"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6"/>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664" cy="191060"/>
                <a:chOff x="377825" y="907298"/>
                <a:chExt cx="572664"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5210"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7"/>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7101" cy="209962"/>
                <a:chOff x="368300" y="251062"/>
                <a:chExt cx="907101"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80597"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8426" cy="207185"/>
                <a:chOff x="384901" y="555169"/>
                <a:chExt cx="608426" cy="207185"/>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8048"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a:ln>
                        <a:noFill/>
                      </a:ln>
                      <a:solidFill>
                        <a:srgbClr val="353535"/>
                      </a:solidFill>
                      <a:effectLst/>
                      <a:uLnTx/>
                      <a:uFillTx/>
                      <a:latin typeface="Segoe UI"/>
                      <a:ea typeface="ＭＳ Ｐゴシック" charset="0"/>
                      <a:cs typeface="+mn-cs"/>
                    </a:rPr>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4901" y="555169"/>
                  <a:ext cx="203762" cy="203762"/>
                </a:xfrm>
                <a:prstGeom prst="rect">
                  <a:avLst/>
                </a:prstGeom>
              </p:spPr>
            </p:pic>
          </p:grpSp>
        </p:grpSp>
        <p:sp>
          <p:nvSpPr>
            <p:cNvPr id="694" name="Rectangle 693">
              <a:extLst>
                <a:ext uri="{FF2B5EF4-FFF2-40B4-BE49-F238E27FC236}">
                  <a16:creationId xmlns:a16="http://schemas.microsoft.com/office/drawing/2014/main" id="{1C72ED93-8014-44FD-AB09-4FA9F3801214}"/>
                </a:ext>
              </a:extLst>
            </p:cNvPr>
            <p:cNvSpPr/>
            <p:nvPr/>
          </p:nvSpPr>
          <p:spPr bwMode="auto">
            <a:xfrm>
              <a:off x="2365534" y="3447626"/>
              <a:ext cx="1788287" cy="48923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185180" y="3788604"/>
              <a:ext cx="878679" cy="878679"/>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518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570100" y="4650284"/>
              <a:ext cx="878679" cy="878679"/>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518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185180" y="2692089"/>
              <a:ext cx="878679" cy="878679"/>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518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570100" y="1845604"/>
              <a:ext cx="878679" cy="878679"/>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518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sp>
          <p:nvSpPr>
            <p:cNvPr id="733" name="TextBox 732">
              <a:extLst>
                <a:ext uri="{FF2B5EF4-FFF2-40B4-BE49-F238E27FC236}">
                  <a16:creationId xmlns:a16="http://schemas.microsoft.com/office/drawing/2014/main" id="{E93903EE-DC59-4414-8EAE-34602A5517A1}"/>
                </a:ext>
              </a:extLst>
            </p:cNvPr>
            <p:cNvSpPr txBox="1"/>
            <p:nvPr/>
          </p:nvSpPr>
          <p:spPr>
            <a:xfrm>
              <a:off x="1866931" y="1845605"/>
              <a:ext cx="1704442"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Employee &amp; Partner</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647318" y="2711138"/>
              <a:ext cx="1595310"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Trusted &amp;</a:t>
              </a:r>
              <a:b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2434141" y="4340321"/>
              <a:ext cx="833883" cy="27860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355977" y="5014700"/>
              <a:ext cx="1215397"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Client apps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25292" y="3199173"/>
              <a:ext cx="986141" cy="986141"/>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00392" y="872886"/>
              <a:ext cx="1504899" cy="411844"/>
            </a:xfrm>
            <a:prstGeom prst="rect">
              <a:avLst/>
            </a:prstGeom>
          </p:spPr>
          <p:txBody>
            <a:bodyPr wrap="none">
              <a:spAutoFit/>
            </a:bodyPr>
            <a:lstStyle/>
            <a:p>
              <a:pPr marL="0" marR="0" lvl="0" indent="0" algn="ctr" defTabSz="878391"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Conditions</a:t>
              </a:r>
            </a:p>
          </p:txBody>
        </p:sp>
      </p:grpSp>
      <p:grpSp>
        <p:nvGrpSpPr>
          <p:cNvPr id="12" name="Group 11">
            <a:extLst>
              <a:ext uri="{FF2B5EF4-FFF2-40B4-BE49-F238E27FC236}">
                <a16:creationId xmlns:a16="http://schemas.microsoft.com/office/drawing/2014/main" id="{6CE29BB4-F8BB-42A6-B8E5-7B43D544EAAF}"/>
              </a:ext>
            </a:extLst>
          </p:cNvPr>
          <p:cNvGrpSpPr/>
          <p:nvPr/>
        </p:nvGrpSpPr>
        <p:grpSpPr>
          <a:xfrm>
            <a:off x="6439401" y="871360"/>
            <a:ext cx="5376315" cy="5497079"/>
            <a:chOff x="6439401" y="871360"/>
            <a:chExt cx="5376315" cy="5497079"/>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439401" y="1174277"/>
              <a:ext cx="5209722" cy="4740793"/>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EA1D672E-FA97-413F-B1B8-FF8707786A9E}"/>
                </a:ext>
              </a:extLst>
            </p:cNvPr>
            <p:cNvGrpSpPr/>
            <p:nvPr/>
          </p:nvGrpSpPr>
          <p:grpSpPr>
            <a:xfrm>
              <a:off x="9786373" y="871360"/>
              <a:ext cx="2029343" cy="5497079"/>
              <a:chOff x="9786373" y="871360"/>
              <a:chExt cx="2029343" cy="5497079"/>
            </a:xfrm>
          </p:grpSpPr>
          <p:grpSp>
            <p:nvGrpSpPr>
              <p:cNvPr id="229" name="Group 228">
                <a:extLst>
                  <a:ext uri="{FF2B5EF4-FFF2-40B4-BE49-F238E27FC236}">
                    <a16:creationId xmlns:a16="http://schemas.microsoft.com/office/drawing/2014/main" id="{AAC94633-0A93-4BE0-991B-54C202FC7121}"/>
                  </a:ext>
                </a:extLst>
              </p:cNvPr>
              <p:cNvGrpSpPr/>
              <p:nvPr/>
            </p:nvGrpSpPr>
            <p:grpSpPr>
              <a:xfrm>
                <a:off x="10191616" y="2970550"/>
                <a:ext cx="1599973" cy="1309045"/>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0"/>
                  <a:stretch>
                    <a:fillRect/>
                  </a:stretch>
                </a:blipFill>
                <a:ln w="9525">
                  <a:solidFill>
                    <a:schemeClr val="bg2">
                      <a:lumMod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Cloud SaaS apps</a:t>
                  </a:r>
                  <a:endParaRPr kumimoji="0" lang="en-US" sz="10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078603" y="4906138"/>
                <a:ext cx="1737113" cy="1462301"/>
                <a:chOff x="10098218" y="4868079"/>
                <a:chExt cx="1737360" cy="1462508"/>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3367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786373" y="2634867"/>
                <a:ext cx="1013210" cy="836573"/>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254"/>
                </a:xfrm>
                <a:prstGeom prst="rect">
                  <a:avLst/>
                </a:prstGeom>
              </p:spPr>
              <p:txBody>
                <a:bodyPr wrap="square" lIns="0" tIns="0" rIns="0" bIns="0">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71" b="0" i="0" u="none" strike="noStrike" kern="0" cap="none" spc="-49" normalizeH="0" baseline="0" noProof="0">
                      <a:ln>
                        <a:noFill/>
                      </a:ln>
                      <a:solidFill>
                        <a:srgbClr val="0078D4"/>
                      </a:solidFill>
                      <a:effectLst/>
                      <a:uLnTx/>
                      <a:uFillTx/>
                      <a:latin typeface="Segoe UI"/>
                      <a:ea typeface="ＭＳ Ｐゴシック" charset="0"/>
                      <a:cs typeface="+mn-cs"/>
                    </a:rPr>
                    <a:t>Microsoft</a:t>
                  </a:r>
                  <a:br>
                    <a:rPr kumimoji="0" lang="en-US" sz="1175" b="0" i="0" u="none" strike="noStrike" kern="0" cap="none" spc="-49" normalizeH="0" baseline="0" noProof="0">
                      <a:ln>
                        <a:noFill/>
                      </a:ln>
                      <a:solidFill>
                        <a:srgbClr val="0078D4"/>
                      </a:solidFill>
                      <a:effectLst/>
                      <a:uLnTx/>
                      <a:uFillTx/>
                      <a:latin typeface="Segoe UI"/>
                      <a:ea typeface="ＭＳ Ｐゴシック" charset="0"/>
                      <a:cs typeface="+mn-cs"/>
                    </a:rPr>
                  </a:br>
                  <a:r>
                    <a:rPr kumimoji="0" lang="en-US" sz="1028" b="0" i="0" u="none" strike="noStrike" kern="0" cap="none" spc="-49" normalizeH="0" baseline="0" noProof="0">
                      <a:ln>
                        <a:noFill/>
                      </a:ln>
                      <a:solidFill>
                        <a:srgbClr val="0078D4"/>
                      </a:solidFill>
                      <a:effectLst/>
                      <a:uLnTx/>
                      <a:uFillTx/>
                      <a:latin typeface="Segoe UI"/>
                      <a:ea typeface="ＭＳ Ｐゴシック" charset="0"/>
                      <a:cs typeface="+mn-cs"/>
                    </a:rPr>
                    <a:t>Cloud App Security</a:t>
                  </a:r>
                  <a:endParaRPr kumimoji="0" lang="en-US" sz="1175" b="0" i="0" u="none" strike="noStrike" kern="0" cap="none" spc="-49" normalizeH="0" baseline="0" noProof="0">
                    <a:ln>
                      <a:noFill/>
                    </a:ln>
                    <a:solidFill>
                      <a:srgbClr val="0078D4"/>
                    </a:solidFill>
                    <a:effectLst/>
                    <a:uLnTx/>
                    <a:uFillTx/>
                    <a:latin typeface="Segoe UI"/>
                    <a:ea typeface="ＭＳ Ｐゴシック" charset="0"/>
                    <a:cs typeface="+mn-cs"/>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3A257D1C-1920-44DB-B338-4426155A50EA}"/>
                  </a:ext>
                </a:extLst>
              </p:cNvPr>
              <p:cNvGrpSpPr/>
              <p:nvPr/>
            </p:nvGrpSpPr>
            <p:grpSpPr>
              <a:xfrm>
                <a:off x="10007940" y="871360"/>
                <a:ext cx="1758253" cy="1387171"/>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27" tIns="45713" rIns="91427" bIns="45713"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2"/>
                  <a:srcRect l="8" t="-2837" r="78638"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3"/>
                  <a:srcRect r="67906"/>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Cloud</a:t>
                  </a:r>
                  <a:endParaRPr kumimoji="0" lang="en-US" sz="10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10" name="Group 9">
            <a:extLst>
              <a:ext uri="{FF2B5EF4-FFF2-40B4-BE49-F238E27FC236}">
                <a16:creationId xmlns:a16="http://schemas.microsoft.com/office/drawing/2014/main" id="{374699B8-8AEC-4602-ACB0-B8F27DF64EC0}"/>
              </a:ext>
            </a:extLst>
          </p:cNvPr>
          <p:cNvGrpSpPr/>
          <p:nvPr/>
        </p:nvGrpSpPr>
        <p:grpSpPr>
          <a:xfrm>
            <a:off x="4045128" y="730900"/>
            <a:ext cx="5481663" cy="5162474"/>
            <a:chOff x="4045128" y="730900"/>
            <a:chExt cx="5481663" cy="5162474"/>
          </a:xfrm>
        </p:grpSpPr>
        <p:sp>
          <p:nvSpPr>
            <p:cNvPr id="656" name="Rectangle 655">
              <a:extLst>
                <a:ext uri="{FF2B5EF4-FFF2-40B4-BE49-F238E27FC236}">
                  <a16:creationId xmlns:a16="http://schemas.microsoft.com/office/drawing/2014/main" id="{1516C389-A68A-4F7B-A579-6452749299B1}"/>
                </a:ext>
              </a:extLst>
            </p:cNvPr>
            <p:cNvSpPr/>
            <p:nvPr/>
          </p:nvSpPr>
          <p:spPr>
            <a:xfrm>
              <a:off x="8603271" y="4392224"/>
              <a:ext cx="923520" cy="662395"/>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Force</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password</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reset</a:t>
              </a:r>
            </a:p>
          </p:txBody>
        </p:sp>
        <p:grpSp>
          <p:nvGrpSpPr>
            <p:cNvPr id="8" name="Group 7">
              <a:extLst>
                <a:ext uri="{FF2B5EF4-FFF2-40B4-BE49-F238E27FC236}">
                  <a16:creationId xmlns:a16="http://schemas.microsoft.com/office/drawing/2014/main" id="{FC261957-D821-4C83-8F74-AE14E938E054}"/>
                </a:ext>
              </a:extLst>
            </p:cNvPr>
            <p:cNvGrpSpPr/>
            <p:nvPr/>
          </p:nvGrpSpPr>
          <p:grpSpPr>
            <a:xfrm>
              <a:off x="4045128" y="730900"/>
              <a:ext cx="5427756" cy="5162474"/>
              <a:chOff x="4045128" y="730900"/>
              <a:chExt cx="5427756" cy="5162474"/>
            </a:xfrm>
          </p:grpSpPr>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289463" y="1579785"/>
                <a:ext cx="878679" cy="878679"/>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6" name="Arc 635">
                <a:extLst>
                  <a:ext uri="{FF2B5EF4-FFF2-40B4-BE49-F238E27FC236}">
                    <a16:creationId xmlns:a16="http://schemas.microsoft.com/office/drawing/2014/main" id="{3AC2D1F2-3821-424F-8EED-879471E2608E}"/>
                  </a:ext>
                </a:extLst>
              </p:cNvPr>
              <p:cNvSpPr/>
              <p:nvPr/>
            </p:nvSpPr>
            <p:spPr>
              <a:xfrm>
                <a:off x="4918460" y="2647294"/>
                <a:ext cx="2083983" cy="2083983"/>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4936070" y="2536512"/>
                <a:ext cx="2143977" cy="2083983"/>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692012" y="3572305"/>
                <a:ext cx="780872" cy="472370"/>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Require</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7863976" y="3319234"/>
                <a:ext cx="878679" cy="878679"/>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162024" y="1758386"/>
                <a:ext cx="1080745" cy="464871"/>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Allow/block</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084660" y="5346621"/>
                <a:ext cx="1176925" cy="278602"/>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Terms of Use</a:t>
                </a:r>
              </a:p>
            </p:txBody>
          </p:sp>
          <p:grpSp>
            <p:nvGrpSpPr>
              <p:cNvPr id="652" name="Group 651">
                <a:extLst>
                  <a:ext uri="{FF2B5EF4-FFF2-40B4-BE49-F238E27FC236}">
                    <a16:creationId xmlns:a16="http://schemas.microsoft.com/office/drawing/2014/main" id="{BF240E78-B1B4-4220-9B92-0DC352912402}"/>
                  </a:ext>
                </a:extLst>
              </p:cNvPr>
              <p:cNvGrpSpPr/>
              <p:nvPr/>
            </p:nvGrpSpPr>
            <p:grpSpPr>
              <a:xfrm>
                <a:off x="7240325" y="5014695"/>
                <a:ext cx="878679" cy="878679"/>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758936" y="4240849"/>
                <a:ext cx="878679" cy="878679"/>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679" marR="0" lvl="0" indent="0" algn="l" defTabSz="895751" rtl="0" eaLnBrk="1" fontAlgn="base" latinLnBrk="0" hangingPunct="1">
                        <a:lnSpc>
                          <a:spcPct val="90000"/>
                        </a:lnSpc>
                        <a:spcBef>
                          <a:spcPts val="0"/>
                        </a:spcBef>
                        <a:spcAft>
                          <a:spcPct val="0"/>
                        </a:spcAft>
                        <a:buClrTx/>
                        <a:buSzTx/>
                        <a:buFontTx/>
                        <a:buNone/>
                        <a:tabLst/>
                        <a:defRPr/>
                      </a:pPr>
                      <a:endParaRPr kumimoji="0" lang="en-US" sz="1009" b="0" i="0" u="none" strike="noStrike" kern="0" cap="none" spc="0" normalizeH="0" baseline="0" noProof="0">
                        <a:ln>
                          <a:noFill/>
                        </a:ln>
                        <a:solidFill>
                          <a:srgbClr val="FFFFFF"/>
                        </a:solidFill>
                        <a:effectLst/>
                        <a:uLnTx/>
                        <a:uFillTx/>
                        <a:latin typeface="Segoe UI"/>
                        <a:ea typeface="+mn-ea"/>
                        <a:cs typeface="+mn-cs"/>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751" rtl="0" eaLnBrk="1" fontAlgn="base" latinLnBrk="0" hangingPunct="1">
                        <a:lnSpc>
                          <a:spcPct val="90000"/>
                        </a:lnSpc>
                        <a:spcBef>
                          <a:spcPts val="0"/>
                        </a:spcBef>
                        <a:spcAft>
                          <a:spcPct val="0"/>
                        </a:spcAft>
                        <a:buClrTx/>
                        <a:buSzTx/>
                        <a:buFontTx/>
                        <a:buNone/>
                        <a:tabLst/>
                        <a:defRPr/>
                      </a:pPr>
                      <a:r>
                        <a:rPr kumimoji="0" lang="en-US" sz="1153" b="0" i="0" u="none" strike="noStrike" kern="0" cap="none" spc="0" normalizeH="0" baseline="0" noProof="0">
                          <a:ln>
                            <a:noFill/>
                          </a:ln>
                          <a:solidFill>
                            <a:srgbClr val="FFFFFF"/>
                          </a:solidFill>
                          <a:effectLst/>
                          <a:uLnTx/>
                          <a:uFillTx/>
                          <a:latin typeface="Segoe UI"/>
                          <a:ea typeface="+mn-ea"/>
                          <a:cs typeface="+mn-cs"/>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611212" y="2633068"/>
                <a:ext cx="761639" cy="472370"/>
              </a:xfrm>
              <a:prstGeom prst="rect">
                <a:avLst/>
              </a:prstGeom>
            </p:spPr>
            <p:txBody>
              <a:bodyPr wrap="none">
                <a:spAutoFit/>
              </a:body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Limited</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766356" y="2362176"/>
                <a:ext cx="878679" cy="878679"/>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39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39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39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239535" y="872886"/>
                <a:ext cx="1234202" cy="418132"/>
              </a:xfrm>
              <a:prstGeom prst="rect">
                <a:avLst/>
              </a:prstGeom>
            </p:spPr>
            <p:txBody>
              <a:bodyPr wrap="none">
                <a:spAutoFit/>
              </a:bodyPr>
              <a:lstStyle/>
              <a:p>
                <a:pPr marL="0" marR="0" lvl="0" indent="0" algn="ctr" defTabSz="878391"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a:ln>
                      <a:noFill/>
                    </a:ln>
                    <a:solidFill>
                      <a:srgbClr val="353535"/>
                    </a:solidFill>
                    <a:effectLst/>
                    <a:uLnTx/>
                    <a:uFillTx/>
                    <a:latin typeface="Segoe UI"/>
                    <a:ea typeface="ＭＳ Ｐゴシック" charset="0"/>
                    <a:cs typeface="Segoe UI Semibold" panose="020B0702040204020203" pitchFamily="34" charset="0"/>
                  </a:rPr>
                  <a:t>Controls</a:t>
                </a:r>
              </a:p>
            </p:txBody>
          </p:sp>
          <p:sp>
            <p:nvSpPr>
              <p:cNvPr id="719" name="Oval 718">
                <a:extLst>
                  <a:ext uri="{FF2B5EF4-FFF2-40B4-BE49-F238E27FC236}">
                    <a16:creationId xmlns:a16="http://schemas.microsoft.com/office/drawing/2014/main" id="{31A54844-3FE7-40C7-BEB9-B3DD7BBBB736}"/>
                  </a:ext>
                </a:extLst>
              </p:cNvPr>
              <p:cNvSpPr/>
              <p:nvPr/>
            </p:nvSpPr>
            <p:spPr bwMode="auto">
              <a:xfrm>
                <a:off x="4045128" y="1769234"/>
                <a:ext cx="3852460" cy="3852242"/>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143657" y="4324090"/>
                <a:ext cx="529350" cy="529992"/>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4918459" y="1025069"/>
                <a:ext cx="1862204" cy="127569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045130" y="1769234"/>
                <a:ext cx="3857355" cy="3852242"/>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044526" y="2126868"/>
                <a:ext cx="1019773" cy="1033217"/>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50730" y="1911492"/>
                  <a:ext cx="761747"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391" rtl="0" eaLnBrk="1" fontAlgn="auto" latinLnBrk="0" hangingPunct="1">
                    <a:lnSpc>
                      <a:spcPct val="90000"/>
                    </a:lnSpc>
                    <a:spcBef>
                      <a:spcPts val="0"/>
                    </a:spcBef>
                    <a:spcAft>
                      <a:spcPts val="0"/>
                    </a:spcAft>
                    <a:buClrTx/>
                    <a:buSzTx/>
                    <a:buFontTx/>
                    <a:buNone/>
                    <a:tabLst/>
                    <a:defRPr/>
                  </a:pPr>
                  <a:r>
                    <a:rPr kumimoji="0" lang="en-US" sz="1077" b="0" i="0" u="none" strike="noStrike" kern="100" cap="none" spc="0" normalizeH="0" baseline="0" noProof="0">
                      <a:ln>
                        <a:noFill/>
                      </a:ln>
                      <a:solidFill>
                        <a:srgbClr val="FFFFFF"/>
                      </a:solidFill>
                      <a:effectLst/>
                      <a:uLnTx/>
                      <a:uFillTx/>
                      <a:latin typeface="Segoe UI"/>
                      <a:ea typeface="ＭＳ Ｐゴシック" charset="0"/>
                      <a:cs typeface="+mn-cs"/>
                    </a:rPr>
                    <a:t>Machine</a:t>
                  </a:r>
                  <a:br>
                    <a:rPr kumimoji="0" lang="en-US" sz="1077" b="0" i="0" u="none" strike="noStrike" kern="100" cap="none" spc="0" normalizeH="0" baseline="0" noProof="0">
                      <a:ln>
                        <a:noFill/>
                      </a:ln>
                      <a:solidFill>
                        <a:srgbClr val="FFFFFF"/>
                      </a:solidFill>
                      <a:effectLst/>
                      <a:uLnTx/>
                      <a:uFillTx/>
                      <a:latin typeface="Segoe UI"/>
                      <a:ea typeface="ＭＳ Ｐゴシック" charset="0"/>
                      <a:cs typeface="+mn-cs"/>
                    </a:rPr>
                  </a:br>
                  <a:r>
                    <a:rPr kumimoji="0" lang="en-US" sz="1077" b="0" i="0" u="none" strike="noStrike" kern="100" cap="none" spc="0" normalizeH="0" baseline="0" noProof="0">
                      <a:ln>
                        <a:noFill/>
                      </a:ln>
                      <a:solidFill>
                        <a:srgbClr val="FFFFFF"/>
                      </a:solidFill>
                      <a:effectLst/>
                      <a:uLnTx/>
                      <a:uFillTx/>
                      <a:latin typeface="Segoe UI"/>
                      <a:ea typeface="ＭＳ Ｐゴシック" charset="0"/>
                      <a:cs typeface="+mn-cs"/>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879112" y="4227946"/>
                <a:ext cx="835806" cy="869671"/>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630388" y="3180536"/>
                <a:ext cx="976903" cy="1115825"/>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t>Real time</a:t>
                  </a:r>
                  <a:b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br>
                  <a: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t>Evaluation</a:t>
                  </a:r>
                </a:p>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FFFFFF"/>
                      </a:solidFill>
                      <a:effectLst/>
                      <a:uLnTx/>
                      <a:uFillTx/>
                      <a:latin typeface="Segoe UI"/>
                      <a:ea typeface="ＭＳ Ｐゴシック" charset="0"/>
                      <a:cs typeface="+mn-cs"/>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223403" y="2084299"/>
                <a:ext cx="691117" cy="42441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t>Session</a:t>
                </a:r>
                <a:b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380383" y="2415782"/>
                <a:ext cx="529231" cy="529233"/>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380755" y="2518612"/>
                <a:ext cx="528489" cy="329373"/>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508163" y="2546419"/>
                <a:ext cx="284012" cy="286064"/>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882"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047575" y="1769234"/>
                <a:ext cx="3852460" cy="385224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marL="0" marR="0" lvl="0" indent="0" algn="ctr" defTabSz="878272"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4987550" y="926169"/>
                <a:ext cx="1724023" cy="1157544"/>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497924" y="730900"/>
                <a:ext cx="771740" cy="852599"/>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7033"/>
                </a:xfrm>
                <a:prstGeom prst="rect">
                  <a:avLst/>
                </a:prstGeom>
                <a:noFill/>
              </p:spPr>
              <p:txBody>
                <a:bodyPr wrap="square" lIns="0" tIns="0" rIns="0" bIns="0"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40</a:t>
                  </a:r>
                  <a:r>
                    <a:rPr kumimoji="0" lang="en-US" sz="1371" b="0" i="0" u="none" strike="noStrike" kern="0" cap="none" spc="0" normalizeH="0" baseline="0" noProof="0" dirty="0">
                      <a:ln>
                        <a:noFill/>
                      </a:ln>
                      <a:solidFill>
                        <a:srgbClr val="0078D7"/>
                      </a:solidFill>
                      <a:effectLst/>
                      <a:uLnTx/>
                      <a:uFillTx/>
                      <a:latin typeface="Segoe UI"/>
                      <a:ea typeface="+mn-ea"/>
                      <a:cs typeface="+mn-cs"/>
                    </a:rPr>
                    <a:t>TB</a:t>
                  </a:r>
                  <a:endParaRPr kumimoji="0" lang="en-US" sz="1961" b="0" i="0" u="none" strike="noStrike" kern="0" cap="none" spc="0" normalizeH="0" baseline="0" noProof="0" dirty="0">
                    <a:ln>
                      <a:noFill/>
                    </a:ln>
                    <a:solidFill>
                      <a:srgbClr val="0078D7"/>
                    </a:solidFill>
                    <a:effectLst/>
                    <a:uLnTx/>
                    <a:uFillTx/>
                    <a:latin typeface="Segoe UI"/>
                    <a:ea typeface="+mn-ea"/>
                    <a:cs typeface="+mn-cs"/>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141007" y="4863479"/>
                <a:ext cx="752728" cy="42441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t>Effective</a:t>
                </a:r>
                <a:b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175" b="0" i="0" u="none" strike="noStrike" kern="100" cap="none" spc="0" normalizeH="0" baseline="0" noProof="0">
                    <a:ln>
                      <a:noFill/>
                    </a:ln>
                    <a:solidFill>
                      <a:srgbClr val="353535"/>
                    </a:solidFill>
                    <a:effectLst/>
                    <a:uLnTx/>
                    <a:uFillTx/>
                    <a:latin typeface="Segoe UI"/>
                    <a:ea typeface="ＭＳ Ｐゴシック" charset="0"/>
                    <a:cs typeface="+mn-cs"/>
                  </a:rPr>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852901" y="2647294"/>
                <a:ext cx="2083983" cy="2083983"/>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6" name="pencil" title="Icon of a pencil">
                <a:extLst>
                  <a:ext uri="{FF2B5EF4-FFF2-40B4-BE49-F238E27FC236}">
                    <a16:creationId xmlns:a16="http://schemas.microsoft.com/office/drawing/2014/main" id="{A875A7A1-0082-472F-96CC-DCEFEBA3B73E}"/>
                  </a:ext>
                </a:extLst>
              </p:cNvPr>
              <p:cNvSpPr>
                <a:spLocks noChangeAspect="1" noEditPoints="1"/>
              </p:cNvSpPr>
              <p:nvPr/>
            </p:nvSpPr>
            <p:spPr bwMode="auto">
              <a:xfrm>
                <a:off x="7523203" y="5240557"/>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highlight>
                    <a:srgbClr val="D83B01"/>
                  </a:highlight>
                  <a:uLnTx/>
                  <a:uFillTx/>
                  <a:latin typeface="Segoe UI"/>
                  <a:ea typeface="+mn-ea"/>
                  <a:cs typeface="+mn-cs"/>
                </a:endParaRPr>
              </a:p>
            </p:txBody>
          </p:sp>
          <p:cxnSp>
            <p:nvCxnSpPr>
              <p:cNvPr id="6" name="Straight Connector 5">
                <a:extLst>
                  <a:ext uri="{FF2B5EF4-FFF2-40B4-BE49-F238E27FC236}">
                    <a16:creationId xmlns:a16="http://schemas.microsoft.com/office/drawing/2014/main" id="{CA42E7D0-22FB-4928-A905-03E996E84F70}"/>
                  </a:ext>
                </a:extLst>
              </p:cNvPr>
              <p:cNvCxnSpPr/>
              <p:nvPr/>
            </p:nvCxnSpPr>
            <p:spPr>
              <a:xfrm>
                <a:off x="7455609" y="5671369"/>
                <a:ext cx="401027"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348" name="Title 4">
            <a:extLst>
              <a:ext uri="{FF2B5EF4-FFF2-40B4-BE49-F238E27FC236}">
                <a16:creationId xmlns:a16="http://schemas.microsoft.com/office/drawing/2014/main" id="{18C10B6E-F8CF-4D4C-AB85-67C3A322C66A}"/>
              </a:ext>
            </a:extLst>
          </p:cNvPr>
          <p:cNvSpPr txBox="1">
            <a:spLocks/>
          </p:cNvSpPr>
          <p:nvPr/>
        </p:nvSpPr>
        <p:spPr>
          <a:xfrm>
            <a:off x="1" y="96310"/>
            <a:ext cx="12192000" cy="553998"/>
          </a:xfrm>
          <a:prstGeom prst="rect">
            <a:avLst/>
          </a:prstGeom>
        </p:spPr>
        <p:txBody>
          <a:bodyPr/>
          <a:lst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a:lstStyle>
          <a:p>
            <a:pPr algn="ctr"/>
            <a:r>
              <a:rPr lang="en-US" dirty="0"/>
              <a:t>Conditional Access</a:t>
            </a:r>
          </a:p>
        </p:txBody>
      </p:sp>
    </p:spTree>
    <p:extLst>
      <p:ext uri="{BB962C8B-B14F-4D97-AF65-F5344CB8AC3E}">
        <p14:creationId xmlns:p14="http://schemas.microsoft.com/office/powerpoint/2010/main" val="2930661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A5D3-46B4-614C-B6E0-692EDF4E561F}"/>
              </a:ext>
            </a:extLst>
          </p:cNvPr>
          <p:cNvSpPr>
            <a:spLocks noGrp="1"/>
          </p:cNvSpPr>
          <p:nvPr>
            <p:ph type="title"/>
          </p:nvPr>
        </p:nvSpPr>
        <p:spPr>
          <a:xfrm>
            <a:off x="584200" y="3587714"/>
            <a:ext cx="5671457" cy="1320361"/>
          </a:xfrm>
        </p:spPr>
        <p:txBody>
          <a:bodyPr/>
          <a:lstStyle/>
          <a:p>
            <a:r>
              <a:rPr lang="en-US" dirty="0"/>
              <a:t>Security and Compliance in Microsoft 365</a:t>
            </a:r>
          </a:p>
        </p:txBody>
      </p:sp>
    </p:spTree>
    <p:extLst>
      <p:ext uri="{BB962C8B-B14F-4D97-AF65-F5344CB8AC3E}">
        <p14:creationId xmlns:p14="http://schemas.microsoft.com/office/powerpoint/2010/main" val="112897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275ABA9F-DD9A-A548-BDB0-4C00EE3F301E}"/>
              </a:ext>
            </a:extLst>
          </p:cNvPr>
          <p:cNvPicPr>
            <a:picLocks noGrp="1" noChangeAspect="1"/>
          </p:cNvPicPr>
          <p:nvPr>
            <p:ph sz="quarter" idx="19"/>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38627" y="1638409"/>
            <a:ext cx="3475037" cy="2879316"/>
          </a:xfrm>
        </p:spPr>
      </p:pic>
      <p:pic>
        <p:nvPicPr>
          <p:cNvPr id="13" name="Content Placeholder 12" descr="A close up of a screen&#10;&#10;Description automatically generated">
            <a:extLst>
              <a:ext uri="{FF2B5EF4-FFF2-40B4-BE49-F238E27FC236}">
                <a16:creationId xmlns:a16="http://schemas.microsoft.com/office/drawing/2014/main" id="{4B275E4B-8E34-4543-8EC0-48128EF84A81}"/>
              </a:ext>
            </a:extLst>
          </p:cNvPr>
          <p:cNvPicPr>
            <a:picLocks noGrp="1" noChangeAspect="1"/>
          </p:cNvPicPr>
          <p:nvPr>
            <p:ph sz="quarter" idx="18"/>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8481" y="2351618"/>
            <a:ext cx="3475038" cy="2166107"/>
          </a:xfrm>
        </p:spPr>
      </p:pic>
      <p:sp>
        <p:nvSpPr>
          <p:cNvPr id="4" name="Title 3">
            <a:extLst>
              <a:ext uri="{FF2B5EF4-FFF2-40B4-BE49-F238E27FC236}">
                <a16:creationId xmlns:a16="http://schemas.microsoft.com/office/drawing/2014/main" id="{EB695020-B7A0-114D-8694-0977DFA20B43}"/>
              </a:ext>
            </a:extLst>
          </p:cNvPr>
          <p:cNvSpPr>
            <a:spLocks noGrp="1"/>
          </p:cNvSpPr>
          <p:nvPr>
            <p:ph type="title"/>
          </p:nvPr>
        </p:nvSpPr>
        <p:spPr/>
        <p:txBody>
          <a:bodyPr/>
          <a:lstStyle/>
          <a:p>
            <a:r>
              <a:rPr lang="en-US" dirty="0"/>
              <a:t>Where does security and compliance matter?</a:t>
            </a:r>
          </a:p>
        </p:txBody>
      </p:sp>
      <p:pic>
        <p:nvPicPr>
          <p:cNvPr id="10" name="Content Placeholder 9" descr="A picture containing indoor, table, counter, sitting&#10;&#10;Description automatically generated">
            <a:extLst>
              <a:ext uri="{FF2B5EF4-FFF2-40B4-BE49-F238E27FC236}">
                <a16:creationId xmlns:a16="http://schemas.microsoft.com/office/drawing/2014/main" id="{0EADF8B4-5B02-9244-B6FC-10399D36DD10}"/>
              </a:ext>
            </a:extLst>
          </p:cNvPr>
          <p:cNvPicPr>
            <a:picLocks noGrp="1" noChangeAspect="1"/>
          </p:cNvPicPr>
          <p:nvPr>
            <p:ph sz="quarter" idx="17"/>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78336" y="2034586"/>
            <a:ext cx="3475037" cy="2483139"/>
          </a:xfrm>
        </p:spPr>
      </p:pic>
      <p:sp>
        <p:nvSpPr>
          <p:cNvPr id="6" name="Text Placeholder 5">
            <a:extLst>
              <a:ext uri="{FF2B5EF4-FFF2-40B4-BE49-F238E27FC236}">
                <a16:creationId xmlns:a16="http://schemas.microsoft.com/office/drawing/2014/main" id="{513A4F25-CC30-0D49-AF02-5397DD3765CF}"/>
              </a:ext>
            </a:extLst>
          </p:cNvPr>
          <p:cNvSpPr>
            <a:spLocks noGrp="1"/>
          </p:cNvSpPr>
          <p:nvPr>
            <p:ph type="body" sz="quarter" idx="11"/>
          </p:nvPr>
        </p:nvSpPr>
        <p:spPr>
          <a:xfrm>
            <a:off x="583558" y="4733297"/>
            <a:ext cx="3470917" cy="215444"/>
          </a:xfrm>
        </p:spPr>
        <p:txBody>
          <a:bodyPr/>
          <a:lstStyle/>
          <a:p>
            <a:pPr algn="ctr"/>
            <a:r>
              <a:rPr lang="en-US" dirty="0"/>
              <a:t>Devices</a:t>
            </a:r>
          </a:p>
        </p:txBody>
      </p:sp>
      <p:sp>
        <p:nvSpPr>
          <p:cNvPr id="7" name="Text Placeholder 6">
            <a:extLst>
              <a:ext uri="{FF2B5EF4-FFF2-40B4-BE49-F238E27FC236}">
                <a16:creationId xmlns:a16="http://schemas.microsoft.com/office/drawing/2014/main" id="{0F990C9E-3D18-9340-96F1-CB89AF8D387C}"/>
              </a:ext>
            </a:extLst>
          </p:cNvPr>
          <p:cNvSpPr>
            <a:spLocks noGrp="1"/>
          </p:cNvSpPr>
          <p:nvPr>
            <p:ph type="body" sz="quarter" idx="12"/>
          </p:nvPr>
        </p:nvSpPr>
        <p:spPr>
          <a:xfrm>
            <a:off x="4359826" y="4733297"/>
            <a:ext cx="3472349" cy="215444"/>
          </a:xfrm>
        </p:spPr>
        <p:txBody>
          <a:bodyPr/>
          <a:lstStyle/>
          <a:p>
            <a:pPr algn="ctr"/>
            <a:r>
              <a:rPr lang="en-US" dirty="0"/>
              <a:t>Services &amp; Apps</a:t>
            </a:r>
          </a:p>
        </p:txBody>
      </p:sp>
      <p:sp>
        <p:nvSpPr>
          <p:cNvPr id="8" name="Text Placeholder 7">
            <a:extLst>
              <a:ext uri="{FF2B5EF4-FFF2-40B4-BE49-F238E27FC236}">
                <a16:creationId xmlns:a16="http://schemas.microsoft.com/office/drawing/2014/main" id="{91722905-A225-C74C-85FB-34186592A257}"/>
              </a:ext>
            </a:extLst>
          </p:cNvPr>
          <p:cNvSpPr>
            <a:spLocks noGrp="1"/>
          </p:cNvSpPr>
          <p:nvPr>
            <p:ph type="body" sz="quarter" idx="13"/>
          </p:nvPr>
        </p:nvSpPr>
        <p:spPr>
          <a:xfrm>
            <a:off x="8138627" y="4733297"/>
            <a:ext cx="3472349" cy="215444"/>
          </a:xfrm>
        </p:spPr>
        <p:txBody>
          <a:bodyPr/>
          <a:lstStyle/>
          <a:p>
            <a:pPr algn="ctr"/>
            <a:r>
              <a:rPr lang="en-US" dirty="0"/>
              <a:t>Data</a:t>
            </a:r>
          </a:p>
        </p:txBody>
      </p:sp>
    </p:spTree>
    <p:extLst>
      <p:ext uri="{BB962C8B-B14F-4D97-AF65-F5344CB8AC3E}">
        <p14:creationId xmlns:p14="http://schemas.microsoft.com/office/powerpoint/2010/main" val="24925523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25B9-A9EF-A24C-96C8-64DBBE3EBB53}"/>
              </a:ext>
            </a:extLst>
          </p:cNvPr>
          <p:cNvSpPr>
            <a:spLocks noGrp="1"/>
          </p:cNvSpPr>
          <p:nvPr>
            <p:ph type="title"/>
          </p:nvPr>
        </p:nvSpPr>
        <p:spPr/>
        <p:txBody>
          <a:bodyPr/>
          <a:lstStyle/>
          <a:p>
            <a:r>
              <a:rPr lang="en-US" dirty="0"/>
              <a:t>Security for Services</a:t>
            </a:r>
          </a:p>
        </p:txBody>
      </p:sp>
    </p:spTree>
    <p:extLst>
      <p:ext uri="{BB962C8B-B14F-4D97-AF65-F5344CB8AC3E}">
        <p14:creationId xmlns:p14="http://schemas.microsoft.com/office/powerpoint/2010/main" val="18939928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58AB-5AC3-5E4A-B989-80C7DB2E166D}"/>
              </a:ext>
            </a:extLst>
          </p:cNvPr>
          <p:cNvSpPr>
            <a:spLocks noGrp="1"/>
          </p:cNvSpPr>
          <p:nvPr>
            <p:ph type="title"/>
          </p:nvPr>
        </p:nvSpPr>
        <p:spPr>
          <a:xfrm>
            <a:off x="600975" y="518534"/>
            <a:ext cx="4610742" cy="528644"/>
          </a:xfrm>
        </p:spPr>
        <p:txBody>
          <a:bodyPr/>
          <a:lstStyle/>
          <a:p>
            <a:r>
              <a:rPr lang="en-US" dirty="0"/>
              <a:t>Microsoft 365</a:t>
            </a:r>
          </a:p>
        </p:txBody>
      </p:sp>
      <p:sp>
        <p:nvSpPr>
          <p:cNvPr id="3" name="TextBox 2">
            <a:extLst>
              <a:ext uri="{FF2B5EF4-FFF2-40B4-BE49-F238E27FC236}">
                <a16:creationId xmlns:a16="http://schemas.microsoft.com/office/drawing/2014/main" id="{F4D94BFA-E033-FA4E-9BAB-C7F5F336EA31}"/>
              </a:ext>
            </a:extLst>
          </p:cNvPr>
          <p:cNvSpPr txBox="1"/>
          <p:nvPr/>
        </p:nvSpPr>
        <p:spPr>
          <a:xfrm>
            <a:off x="809897" y="985623"/>
            <a:ext cx="6374674" cy="505369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Administrator Roles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Global Administrator</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Specialized Admin Roles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Privileged Identity Management (PIM)</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 standing admin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Request/Approve elevated admin for a set time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Groups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Groups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Distribution Groups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365 Groups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73917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2F2E-20D3-D44C-84A2-C32D7C2BFF83}"/>
              </a:ext>
            </a:extLst>
          </p:cNvPr>
          <p:cNvSpPr>
            <a:spLocks noGrp="1"/>
          </p:cNvSpPr>
          <p:nvPr>
            <p:ph type="title"/>
          </p:nvPr>
        </p:nvSpPr>
        <p:spPr/>
        <p:txBody>
          <a:bodyPr/>
          <a:lstStyle/>
          <a:p>
            <a:r>
              <a:rPr lang="en-US" dirty="0"/>
              <a:t>SharePoint</a:t>
            </a:r>
          </a:p>
        </p:txBody>
      </p:sp>
      <p:sp>
        <p:nvSpPr>
          <p:cNvPr id="3" name="TextBox 2">
            <a:extLst>
              <a:ext uri="{FF2B5EF4-FFF2-40B4-BE49-F238E27FC236}">
                <a16:creationId xmlns:a16="http://schemas.microsoft.com/office/drawing/2014/main" id="{199DCC4E-4E1B-ED45-AD7A-17E33094C451}"/>
              </a:ext>
            </a:extLst>
          </p:cNvPr>
          <p:cNvSpPr txBox="1"/>
          <p:nvPr/>
        </p:nvSpPr>
        <p:spPr>
          <a:xfrm>
            <a:off x="583558" y="1158240"/>
            <a:ext cx="4563208" cy="472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SharePoint Admin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Site Collection Admin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SharePoint Permissions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Owners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Editors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Viewers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Customize Permission Levels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External Sharing</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Guest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Anonymous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Sharing Expiration</a:t>
            </a:r>
          </a:p>
        </p:txBody>
      </p:sp>
      <p:pic>
        <p:nvPicPr>
          <p:cNvPr id="4" name="Picture 3">
            <a:extLst>
              <a:ext uri="{FF2B5EF4-FFF2-40B4-BE49-F238E27FC236}">
                <a16:creationId xmlns:a16="http://schemas.microsoft.com/office/drawing/2014/main" id="{0F43E12F-523B-B94F-96EC-38709970930E}"/>
              </a:ext>
            </a:extLst>
          </p:cNvPr>
          <p:cNvPicPr>
            <a:picLocks noChangeAspect="1"/>
          </p:cNvPicPr>
          <p:nvPr/>
        </p:nvPicPr>
        <p:blipFill>
          <a:blip r:embed="rId2"/>
          <a:stretch>
            <a:fillRect/>
          </a:stretch>
        </p:blipFill>
        <p:spPr>
          <a:xfrm>
            <a:off x="6149770" y="0"/>
            <a:ext cx="6042230" cy="6858000"/>
          </a:xfrm>
          <a:prstGeom prst="rect">
            <a:avLst/>
          </a:prstGeom>
        </p:spPr>
      </p:pic>
    </p:spTree>
    <p:extLst>
      <p:ext uri="{BB962C8B-B14F-4D97-AF65-F5344CB8AC3E}">
        <p14:creationId xmlns:p14="http://schemas.microsoft.com/office/powerpoint/2010/main" val="37954494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4DBD-A72F-834B-9F31-2E59A6306ECA}"/>
              </a:ext>
            </a:extLst>
          </p:cNvPr>
          <p:cNvSpPr>
            <a:spLocks noGrp="1"/>
          </p:cNvSpPr>
          <p:nvPr>
            <p:ph type="title"/>
          </p:nvPr>
        </p:nvSpPr>
        <p:spPr/>
        <p:txBody>
          <a:bodyPr/>
          <a:lstStyle/>
          <a:p>
            <a:r>
              <a:rPr lang="en-US" dirty="0"/>
              <a:t>Exchange Online</a:t>
            </a:r>
          </a:p>
        </p:txBody>
      </p:sp>
      <p:sp>
        <p:nvSpPr>
          <p:cNvPr id="3" name="TextBox 2">
            <a:extLst>
              <a:ext uri="{FF2B5EF4-FFF2-40B4-BE49-F238E27FC236}">
                <a16:creationId xmlns:a16="http://schemas.microsoft.com/office/drawing/2014/main" id="{29748BF8-2C68-8246-8CAE-E08D6F0C5CE3}"/>
              </a:ext>
            </a:extLst>
          </p:cNvPr>
          <p:cNvSpPr txBox="1"/>
          <p:nvPr/>
        </p:nvSpPr>
        <p:spPr>
          <a:xfrm>
            <a:off x="583557" y="1158240"/>
            <a:ext cx="8151139" cy="472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Admin Roles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User Roles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Control what Outlook options people have access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Shared Mailboxes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Full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Send As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Mailbox Permissions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Full Access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Send As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Send on Behalf</a:t>
            </a:r>
          </a:p>
        </p:txBody>
      </p:sp>
    </p:spTree>
    <p:extLst>
      <p:ext uri="{BB962C8B-B14F-4D97-AF65-F5344CB8AC3E}">
        <p14:creationId xmlns:p14="http://schemas.microsoft.com/office/powerpoint/2010/main" val="12307338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1AF8-BD70-AA45-A0CC-4FC87B90A70F}"/>
              </a:ext>
            </a:extLst>
          </p:cNvPr>
          <p:cNvSpPr>
            <a:spLocks noGrp="1"/>
          </p:cNvSpPr>
          <p:nvPr>
            <p:ph type="title"/>
          </p:nvPr>
        </p:nvSpPr>
        <p:spPr/>
        <p:txBody>
          <a:bodyPr/>
          <a:lstStyle/>
          <a:p>
            <a:r>
              <a:rPr lang="en-US" dirty="0"/>
              <a:t>Teams</a:t>
            </a:r>
          </a:p>
        </p:txBody>
      </p:sp>
      <p:sp>
        <p:nvSpPr>
          <p:cNvPr id="3" name="TextBox 2">
            <a:extLst>
              <a:ext uri="{FF2B5EF4-FFF2-40B4-BE49-F238E27FC236}">
                <a16:creationId xmlns:a16="http://schemas.microsoft.com/office/drawing/2014/main" id="{ACF19860-FF48-9942-B109-DE6E706D907A}"/>
              </a:ext>
            </a:extLst>
          </p:cNvPr>
          <p:cNvSpPr txBox="1"/>
          <p:nvPr/>
        </p:nvSpPr>
        <p:spPr>
          <a:xfrm>
            <a:off x="738489" y="3693322"/>
            <a:ext cx="815113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Permissions similar to Exchange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Several different aspects from auditing to eDiscovery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eDiscovery -&gt; Legal</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Auditing -&gt; Security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Mail Flow -&gt; Exchange</a:t>
            </a:r>
          </a:p>
        </p:txBody>
      </p:sp>
      <p:sp>
        <p:nvSpPr>
          <p:cNvPr id="4" name="Title 1">
            <a:extLst>
              <a:ext uri="{FF2B5EF4-FFF2-40B4-BE49-F238E27FC236}">
                <a16:creationId xmlns:a16="http://schemas.microsoft.com/office/drawing/2014/main" id="{34CD012B-D80F-5341-9D2B-5739037D9A6C}"/>
              </a:ext>
            </a:extLst>
          </p:cNvPr>
          <p:cNvSpPr txBox="1">
            <a:spLocks/>
          </p:cNvSpPr>
          <p:nvPr/>
        </p:nvSpPr>
        <p:spPr>
          <a:xfrm>
            <a:off x="583558" y="3164678"/>
            <a:ext cx="11027418" cy="528644"/>
          </a:xfrm>
          <a:prstGeom prst="rect">
            <a:avLst/>
          </a:prstGeom>
        </p:spPr>
        <p:txBody>
          <a:bodyPr vert="horz" wrap="square" lIns="0" tIns="0" rIns="0" bIns="0" rtlCol="0" anchor="t">
            <a:noAutofit/>
          </a:bodyPr>
          <a:lstStyle>
            <a:lvl1pPr algn="l" defTabSz="914367" rtl="0" eaLnBrk="1" latinLnBrk="0" hangingPunct="1">
              <a:lnSpc>
                <a:spcPct val="95000"/>
              </a:lnSpc>
              <a:spcBef>
                <a:spcPct val="0"/>
              </a:spcBef>
              <a:buNone/>
              <a:defRPr lang="en-US" sz="3200" b="0" kern="1200" cap="none" spc="-147" baseline="0">
                <a:ln w="3175">
                  <a:noFill/>
                </a:ln>
                <a:solidFill>
                  <a:schemeClr val="tx1"/>
                </a:solidFill>
                <a:effectLst/>
                <a:latin typeface="+mj-lt"/>
                <a:ea typeface="+mn-ea"/>
                <a:cs typeface="Segoe UI" pitchFamily="34" charset="0"/>
              </a:defRPr>
            </a:lvl1pPr>
          </a:lstStyle>
          <a:p>
            <a:r>
              <a:rPr lang="en-US" dirty="0"/>
              <a:t>Security &amp; Compliance Center</a:t>
            </a:r>
          </a:p>
        </p:txBody>
      </p:sp>
      <p:sp>
        <p:nvSpPr>
          <p:cNvPr id="5" name="TextBox 4">
            <a:extLst>
              <a:ext uri="{FF2B5EF4-FFF2-40B4-BE49-F238E27FC236}">
                <a16:creationId xmlns:a16="http://schemas.microsoft.com/office/drawing/2014/main" id="{EAB1ABFA-BAE0-7644-B682-398D8C2BF795}"/>
              </a:ext>
            </a:extLst>
          </p:cNvPr>
          <p:cNvSpPr txBox="1"/>
          <p:nvPr/>
        </p:nvSpPr>
        <p:spPr>
          <a:xfrm>
            <a:off x="735956" y="1158240"/>
            <a:ext cx="8151139"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Communication admin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Communication support engineer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Communication support specialist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Service admin</a:t>
            </a:r>
          </a:p>
        </p:txBody>
      </p:sp>
    </p:spTree>
    <p:extLst>
      <p:ext uri="{BB962C8B-B14F-4D97-AF65-F5344CB8AC3E}">
        <p14:creationId xmlns:p14="http://schemas.microsoft.com/office/powerpoint/2010/main" val="204546891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Set the controls your organization needs</a:t>
            </a:r>
          </a:p>
        </p:txBody>
      </p:sp>
      <p:sp>
        <p:nvSpPr>
          <p:cNvPr id="6" name="Text Placeholder 5"/>
          <p:cNvSpPr>
            <a:spLocks noGrp="1"/>
          </p:cNvSpPr>
          <p:nvPr>
            <p:ph type="body" sz="quarter" idx="10"/>
          </p:nvPr>
        </p:nvSpPr>
        <p:spPr>
          <a:xfrm>
            <a:off x="96982" y="1349829"/>
            <a:ext cx="5514065" cy="5054204"/>
          </a:xfrm>
        </p:spPr>
        <p:txBody>
          <a:bodyPr/>
          <a:lstStyle/>
          <a:p>
            <a:pPr marL="457200" indent="-457200">
              <a:lnSpc>
                <a:spcPct val="95000"/>
              </a:lnSpc>
              <a:buFont typeface="Arial" panose="020B0604020202020204" pitchFamily="34" charset="0"/>
              <a:buChar char="•"/>
            </a:pPr>
            <a:r>
              <a:rPr lang="en-US" sz="2000" dirty="0"/>
              <a:t>M365 Core collaboration: Tenant policies for naming/expiry/guest access, conditional access </a:t>
            </a:r>
          </a:p>
          <a:p>
            <a:pPr marL="457200" indent="-457200">
              <a:lnSpc>
                <a:spcPct val="95000"/>
              </a:lnSpc>
              <a:buFont typeface="Arial" panose="020B0604020202020204" pitchFamily="34" charset="0"/>
              <a:buChar char="•"/>
            </a:pPr>
            <a:endParaRPr lang="en-US" sz="2000" dirty="0"/>
          </a:p>
          <a:p>
            <a:pPr marL="457200" indent="-457200">
              <a:lnSpc>
                <a:spcPct val="95000"/>
              </a:lnSpc>
              <a:buFont typeface="Arial" panose="020B0604020202020204" pitchFamily="34" charset="0"/>
              <a:buChar char="•"/>
            </a:pPr>
            <a:r>
              <a:rPr lang="en-US" sz="2000" dirty="0"/>
              <a:t>Communications: Policies and configurations for functions within Teams – like meetings/messaging/calling – </a:t>
            </a:r>
            <a:r>
              <a:rPr lang="en-US" sz="1800" dirty="0">
                <a:hlinkClick r:id="rId3"/>
              </a:rPr>
              <a:t>https://admin.teams.microsoft.com/</a:t>
            </a:r>
            <a:r>
              <a:rPr lang="en-US" sz="1800" dirty="0"/>
              <a:t> </a:t>
            </a:r>
            <a:endParaRPr lang="en-US" sz="2000" dirty="0"/>
          </a:p>
          <a:p>
            <a:pPr marL="457200" indent="-457200">
              <a:lnSpc>
                <a:spcPct val="95000"/>
              </a:lnSpc>
              <a:buFont typeface="Arial" panose="020B0604020202020204" pitchFamily="34" charset="0"/>
              <a:buChar char="•"/>
            </a:pPr>
            <a:endParaRPr lang="en-US" sz="2000" dirty="0"/>
          </a:p>
          <a:p>
            <a:pPr marL="457200" indent="-457200">
              <a:lnSpc>
                <a:spcPct val="95000"/>
              </a:lnSpc>
              <a:buFont typeface="Arial" panose="020B0604020202020204" pitchFamily="34" charset="0"/>
              <a:buChar char="•"/>
            </a:pPr>
            <a:r>
              <a:rPr lang="en-US" sz="2000" dirty="0"/>
              <a:t>Security &amp; Compliance: Integrate Teams into your existing Security &amp; Compliance policies – like retention and eDiscovery</a:t>
            </a:r>
          </a:p>
          <a:p>
            <a:pPr>
              <a:lnSpc>
                <a:spcPct val="95000"/>
              </a:lnSpc>
            </a:pPr>
            <a:endParaRPr lang="en-US" sz="2000" dirty="0"/>
          </a:p>
        </p:txBody>
      </p:sp>
      <p:pic>
        <p:nvPicPr>
          <p:cNvPr id="2" name="Picture 1">
            <a:extLst>
              <a:ext uri="{FF2B5EF4-FFF2-40B4-BE49-F238E27FC236}">
                <a16:creationId xmlns:a16="http://schemas.microsoft.com/office/drawing/2014/main" id="{C0DE682D-F92C-4888-A774-AC25E2007B4E}"/>
              </a:ext>
            </a:extLst>
          </p:cNvPr>
          <p:cNvPicPr>
            <a:picLocks noChangeAspect="1"/>
          </p:cNvPicPr>
          <p:nvPr/>
        </p:nvPicPr>
        <p:blipFill>
          <a:blip r:embed="rId4"/>
          <a:stretch>
            <a:fillRect/>
          </a:stretch>
        </p:blipFill>
        <p:spPr>
          <a:xfrm>
            <a:off x="5611047" y="1108856"/>
            <a:ext cx="8841221" cy="5520613"/>
          </a:xfrm>
          <a:prstGeom prst="rect">
            <a:avLst/>
          </a:prstGeom>
        </p:spPr>
      </p:pic>
      <p:pic>
        <p:nvPicPr>
          <p:cNvPr id="3" name="Picture 2">
            <a:extLst>
              <a:ext uri="{FF2B5EF4-FFF2-40B4-BE49-F238E27FC236}">
                <a16:creationId xmlns:a16="http://schemas.microsoft.com/office/drawing/2014/main" id="{CF83930A-8CC7-46C8-9D44-3535D03667AC}"/>
              </a:ext>
            </a:extLst>
          </p:cNvPr>
          <p:cNvPicPr>
            <a:picLocks noChangeAspect="1"/>
          </p:cNvPicPr>
          <p:nvPr/>
        </p:nvPicPr>
        <p:blipFill>
          <a:blip r:embed="rId5">
            <a:extLst>
              <a:ext uri="{28A0092B-C50C-407E-A947-70E740481C1C}">
                <a14:useLocalDpi xmlns:a14="http://schemas.microsoft.com/office/drawing/2010/main" val="0"/>
              </a:ext>
            </a:extLst>
          </a:blip>
          <a:srcRect t="23468" b="23468"/>
          <a:stretch/>
        </p:blipFill>
        <p:spPr>
          <a:xfrm>
            <a:off x="5611047" y="2231108"/>
            <a:ext cx="6947523" cy="3276108"/>
          </a:xfrm>
          <a:prstGeom prst="rect">
            <a:avLst/>
          </a:prstGeom>
        </p:spPr>
      </p:pic>
      <p:pic>
        <p:nvPicPr>
          <p:cNvPr id="4" name="Picture 3">
            <a:extLst>
              <a:ext uri="{FF2B5EF4-FFF2-40B4-BE49-F238E27FC236}">
                <a16:creationId xmlns:a16="http://schemas.microsoft.com/office/drawing/2014/main" id="{D85D21BC-E47B-4155-9B01-F2369F5255AB}"/>
              </a:ext>
            </a:extLst>
          </p:cNvPr>
          <p:cNvPicPr>
            <a:picLocks noChangeAspect="1"/>
          </p:cNvPicPr>
          <p:nvPr/>
        </p:nvPicPr>
        <p:blipFill rotWithShape="1">
          <a:blip r:embed="rId6"/>
          <a:srcRect l="29091" t="10601" b="1307"/>
          <a:stretch/>
        </p:blipFill>
        <p:spPr>
          <a:xfrm>
            <a:off x="5611047" y="1108856"/>
            <a:ext cx="8645236" cy="5749144"/>
          </a:xfrm>
          <a:prstGeom prst="rect">
            <a:avLst/>
          </a:prstGeom>
        </p:spPr>
      </p:pic>
    </p:spTree>
    <p:extLst>
      <p:ext uri="{BB962C8B-B14F-4D97-AF65-F5344CB8AC3E}">
        <p14:creationId xmlns:p14="http://schemas.microsoft.com/office/powerpoint/2010/main" val="383924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84E6E5-9CEC-1F4C-AFCB-7618286A2C5D}"/>
              </a:ext>
            </a:extLst>
          </p:cNvPr>
          <p:cNvSpPr/>
          <p:nvPr/>
        </p:nvSpPr>
        <p:spPr bwMode="auto">
          <a:xfrm>
            <a:off x="6452755" y="0"/>
            <a:ext cx="5829300" cy="71073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A413510-A962-E046-8AF3-27469F06D8D5}"/>
              </a:ext>
            </a:extLst>
          </p:cNvPr>
          <p:cNvSpPr>
            <a:spLocks noGrp="1"/>
          </p:cNvSpPr>
          <p:nvPr>
            <p:ph type="title"/>
          </p:nvPr>
        </p:nvSpPr>
        <p:spPr>
          <a:xfrm>
            <a:off x="6809338" y="344754"/>
            <a:ext cx="5903076" cy="528644"/>
          </a:xfrm>
        </p:spPr>
        <p:txBody>
          <a:bodyPr/>
          <a:lstStyle/>
          <a:p>
            <a:r>
              <a:rPr lang="en-US" dirty="0">
                <a:solidFill>
                  <a:schemeClr val="bg1"/>
                </a:solidFill>
              </a:rPr>
              <a:t>Security Defaults</a:t>
            </a:r>
          </a:p>
        </p:txBody>
      </p:sp>
      <p:sp>
        <p:nvSpPr>
          <p:cNvPr id="3" name="Text Placeholder 2">
            <a:extLst>
              <a:ext uri="{FF2B5EF4-FFF2-40B4-BE49-F238E27FC236}">
                <a16:creationId xmlns:a16="http://schemas.microsoft.com/office/drawing/2014/main" id="{705E9CB4-21C0-5E4F-9B26-B862BD3CB5A8}"/>
              </a:ext>
            </a:extLst>
          </p:cNvPr>
          <p:cNvSpPr>
            <a:spLocks noGrp="1"/>
          </p:cNvSpPr>
          <p:nvPr>
            <p:ph type="body" sz="quarter" idx="11"/>
          </p:nvPr>
        </p:nvSpPr>
        <p:spPr>
          <a:xfrm>
            <a:off x="6809338" y="1161761"/>
            <a:ext cx="5005126" cy="2573509"/>
          </a:xfrm>
        </p:spPr>
        <p:txBody>
          <a:bodyPr/>
          <a:lstStyle/>
          <a:p>
            <a:pPr marL="342900" indent="-342900">
              <a:buFont typeface="Arial" panose="020B0604020202020204" pitchFamily="34" charset="0"/>
              <a:buChar char="•"/>
            </a:pPr>
            <a:r>
              <a:rPr lang="en-US" dirty="0">
                <a:solidFill>
                  <a:schemeClr val="bg1"/>
                </a:solidFill>
              </a:rPr>
              <a:t>Replaces baseline security policies</a:t>
            </a:r>
          </a:p>
          <a:p>
            <a:pPr marL="342900" indent="-342900">
              <a:buFont typeface="Arial" panose="020B0604020202020204" pitchFamily="34" charset="0"/>
              <a:buChar char="•"/>
            </a:pPr>
            <a:r>
              <a:rPr lang="en-US" dirty="0">
                <a:solidFill>
                  <a:schemeClr val="bg1"/>
                </a:solidFill>
              </a:rPr>
              <a:t>On by default</a:t>
            </a:r>
          </a:p>
          <a:p>
            <a:pPr marL="342900" indent="-342900">
              <a:buFont typeface="Arial" panose="020B0604020202020204" pitchFamily="34" charset="0"/>
              <a:buChar char="•"/>
            </a:pPr>
            <a:r>
              <a:rPr lang="en-US" dirty="0">
                <a:solidFill>
                  <a:schemeClr val="bg1"/>
                </a:solidFill>
              </a:rPr>
              <a:t>Requiring all users to register for Azure Multi-Factor Authentication.</a:t>
            </a:r>
          </a:p>
          <a:p>
            <a:pPr marL="342900" indent="-342900">
              <a:buFont typeface="Arial" panose="020B0604020202020204" pitchFamily="34" charset="0"/>
              <a:buChar char="•"/>
            </a:pPr>
            <a:r>
              <a:rPr lang="en-US" dirty="0">
                <a:solidFill>
                  <a:schemeClr val="bg1"/>
                </a:solidFill>
              </a:rPr>
              <a:t>Requiring administrators to perform multi-factor authentication.</a:t>
            </a:r>
          </a:p>
          <a:p>
            <a:pPr marL="342900" indent="-342900">
              <a:buFont typeface="Arial" panose="020B0604020202020204" pitchFamily="34" charset="0"/>
              <a:buChar char="•"/>
            </a:pPr>
            <a:r>
              <a:rPr lang="en-US" dirty="0">
                <a:solidFill>
                  <a:schemeClr val="bg1"/>
                </a:solidFill>
              </a:rPr>
              <a:t>Blocking legacy authentication</a:t>
            </a:r>
          </a:p>
          <a:p>
            <a:pPr marL="342900" indent="-342900">
              <a:buFont typeface="Arial" panose="020B0604020202020204" pitchFamily="34" charset="0"/>
              <a:buChar char="•"/>
            </a:pPr>
            <a:r>
              <a:rPr lang="en-US" dirty="0">
                <a:solidFill>
                  <a:schemeClr val="bg1"/>
                </a:solidFill>
              </a:rPr>
              <a:t>Protecting privileged activities like access to the Azure portal &amp; CLI</a:t>
            </a:r>
          </a:p>
          <a:p>
            <a:pPr marL="342900" indent="-342900">
              <a:buFont typeface="Arial" panose="020B0604020202020204" pitchFamily="34" charset="0"/>
              <a:buChar char="•"/>
            </a:pPr>
            <a:r>
              <a:rPr lang="en-US" dirty="0">
                <a:solidFill>
                  <a:schemeClr val="bg1"/>
                </a:solidFill>
              </a:rPr>
              <a:t>ONLY the Microsoft Authenticator app</a:t>
            </a:r>
          </a:p>
        </p:txBody>
      </p:sp>
      <p:pic>
        <p:nvPicPr>
          <p:cNvPr id="1026" name="Picture 2" descr="Screenshot of the Azure portal with the toggle to enable security defaults">
            <a:extLst>
              <a:ext uri="{FF2B5EF4-FFF2-40B4-BE49-F238E27FC236}">
                <a16:creationId xmlns:a16="http://schemas.microsoft.com/office/drawing/2014/main" id="{D44C9CFA-8C7C-E44A-B126-9B96022D9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391" y="0"/>
            <a:ext cx="8948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6219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FF7A-D608-F54A-B172-28E989E3D08E}"/>
              </a:ext>
            </a:extLst>
          </p:cNvPr>
          <p:cNvSpPr>
            <a:spLocks noGrp="1"/>
          </p:cNvSpPr>
          <p:nvPr>
            <p:ph type="title"/>
          </p:nvPr>
        </p:nvSpPr>
        <p:spPr/>
        <p:txBody>
          <a:bodyPr/>
          <a:lstStyle/>
          <a:p>
            <a:r>
              <a:rPr lang="en-US" dirty="0"/>
              <a:t>Multi-Geo in Office 365</a:t>
            </a:r>
          </a:p>
        </p:txBody>
      </p:sp>
    </p:spTree>
    <p:extLst>
      <p:ext uri="{BB962C8B-B14F-4D97-AF65-F5344CB8AC3E}">
        <p14:creationId xmlns:p14="http://schemas.microsoft.com/office/powerpoint/2010/main" val="24400161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5C9FC4-7CC9-DA43-A2D7-E1912215061C}"/>
              </a:ext>
            </a:extLst>
          </p:cNvPr>
          <p:cNvSpPr>
            <a:spLocks noGrp="1"/>
          </p:cNvSpPr>
          <p:nvPr>
            <p:ph type="title"/>
          </p:nvPr>
        </p:nvSpPr>
        <p:spPr/>
        <p:txBody>
          <a:bodyPr/>
          <a:lstStyle/>
          <a:p>
            <a:r>
              <a:rPr lang="en-US" dirty="0"/>
              <a:t>SharePoint and OneDrive</a:t>
            </a:r>
          </a:p>
        </p:txBody>
      </p:sp>
      <p:sp>
        <p:nvSpPr>
          <p:cNvPr id="4" name="TextBox 3">
            <a:extLst>
              <a:ext uri="{FF2B5EF4-FFF2-40B4-BE49-F238E27FC236}">
                <a16:creationId xmlns:a16="http://schemas.microsoft.com/office/drawing/2014/main" id="{8C663E32-B2B4-9E46-983D-33E848245911}"/>
              </a:ext>
            </a:extLst>
          </p:cNvPr>
          <p:cNvSpPr txBox="1"/>
          <p:nvPr/>
        </p:nvSpPr>
        <p:spPr>
          <a:xfrm>
            <a:off x="583558" y="1273025"/>
            <a:ext cx="10940416" cy="55399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Enables compliance with data sovereignty laws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Not performance optimization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Supports multi-geo within on tenant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Allowed Data Locations (ADL)</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Preferred Data Location (PDL)</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Enable multi-geo</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Currently only through your Office 365 account team</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ADL for your tenant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PDL is on a user-by-user basis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Migrate a users OD4B if required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369203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58AB-5AC3-5E4A-B989-80C7DB2E166D}"/>
              </a:ext>
            </a:extLst>
          </p:cNvPr>
          <p:cNvSpPr>
            <a:spLocks noGrp="1"/>
          </p:cNvSpPr>
          <p:nvPr>
            <p:ph type="title"/>
          </p:nvPr>
        </p:nvSpPr>
        <p:spPr/>
        <p:txBody>
          <a:bodyPr/>
          <a:lstStyle/>
          <a:p>
            <a:r>
              <a:rPr lang="en-US" dirty="0"/>
              <a:t>Exchange Online</a:t>
            </a:r>
          </a:p>
        </p:txBody>
      </p:sp>
      <p:sp>
        <p:nvSpPr>
          <p:cNvPr id="3" name="TextBox 2">
            <a:extLst>
              <a:ext uri="{FF2B5EF4-FFF2-40B4-BE49-F238E27FC236}">
                <a16:creationId xmlns:a16="http://schemas.microsoft.com/office/drawing/2014/main" id="{F4D94BFA-E033-FA4E-9BAB-C7F5F336EA31}"/>
              </a:ext>
            </a:extLst>
          </p:cNvPr>
          <p:cNvSpPr txBox="1"/>
          <p:nvPr/>
        </p:nvSpPr>
        <p:spPr>
          <a:xfrm>
            <a:off x="670560" y="1201783"/>
            <a:ext cx="10940416" cy="39026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Just like SharePoint a geo is user-by-user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Location of the Exchange Online mailbox content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Default is based on the Office 365 tenant billing address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or Move mailboxes into a specific geo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Setup by account team and ordering the license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Limitations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Only supports user mailboxes, resources mailboxes and shared mailboxes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Mailboxes can’t be shared across geos in Outlook on the web</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171812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3F535-5AED-BA40-A3BD-277B7FC612BD}"/>
              </a:ext>
            </a:extLst>
          </p:cNvPr>
          <p:cNvSpPr>
            <a:spLocks noGrp="1"/>
          </p:cNvSpPr>
          <p:nvPr>
            <p:ph type="title"/>
          </p:nvPr>
        </p:nvSpPr>
        <p:spPr/>
        <p:txBody>
          <a:bodyPr/>
          <a:lstStyle/>
          <a:p>
            <a:r>
              <a:rPr lang="en-US" dirty="0"/>
              <a:t>Office 365 E5 Trial</a:t>
            </a:r>
          </a:p>
        </p:txBody>
      </p:sp>
    </p:spTree>
    <p:extLst>
      <p:ext uri="{BB962C8B-B14F-4D97-AF65-F5344CB8AC3E}">
        <p14:creationId xmlns:p14="http://schemas.microsoft.com/office/powerpoint/2010/main" val="32684187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A1E5-ECAC-4A4F-B323-143BC73DB745}"/>
              </a:ext>
            </a:extLst>
          </p:cNvPr>
          <p:cNvSpPr>
            <a:spLocks noGrp="1"/>
          </p:cNvSpPr>
          <p:nvPr>
            <p:ph type="title"/>
          </p:nvPr>
        </p:nvSpPr>
        <p:spPr/>
        <p:txBody>
          <a:bodyPr/>
          <a:lstStyle/>
          <a:p>
            <a:r>
              <a:rPr lang="en-US" dirty="0"/>
              <a:t>Security &amp; Compliance</a:t>
            </a:r>
          </a:p>
        </p:txBody>
      </p:sp>
    </p:spTree>
    <p:extLst>
      <p:ext uri="{BB962C8B-B14F-4D97-AF65-F5344CB8AC3E}">
        <p14:creationId xmlns:p14="http://schemas.microsoft.com/office/powerpoint/2010/main" val="144556679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C65FB-FF7F-064C-A07D-1B2A904AA98B}"/>
              </a:ext>
            </a:extLst>
          </p:cNvPr>
          <p:cNvSpPr>
            <a:spLocks noGrp="1"/>
          </p:cNvSpPr>
          <p:nvPr>
            <p:ph type="title"/>
          </p:nvPr>
        </p:nvSpPr>
        <p:spPr/>
        <p:txBody>
          <a:bodyPr/>
          <a:lstStyle/>
          <a:p>
            <a:r>
              <a:rPr lang="en-US" dirty="0"/>
              <a:t>Security, Compliance, Security &amp; Compliance</a:t>
            </a:r>
          </a:p>
        </p:txBody>
      </p:sp>
      <p:sp>
        <p:nvSpPr>
          <p:cNvPr id="2" name="TextBox 1">
            <a:extLst>
              <a:ext uri="{FF2B5EF4-FFF2-40B4-BE49-F238E27FC236}">
                <a16:creationId xmlns:a16="http://schemas.microsoft.com/office/drawing/2014/main" id="{6F400C9D-9F4F-4C4E-964B-4ED2C4E5D6A0}"/>
              </a:ext>
            </a:extLst>
          </p:cNvPr>
          <p:cNvSpPr txBox="1"/>
          <p:nvPr/>
        </p:nvSpPr>
        <p:spPr>
          <a:xfrm>
            <a:off x="840828" y="1355834"/>
            <a:ext cx="5894510" cy="34163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Center</a:t>
            </a:r>
          </a:p>
          <a:p>
            <a:pPr marL="800100" lvl="1" indent="-342900">
              <a:lnSpc>
                <a:spcPct val="90000"/>
              </a:lnSpc>
              <a:spcAft>
                <a:spcPts val="600"/>
              </a:spcAft>
              <a:buFont typeface="Arial" panose="020B0604020202020204" pitchFamily="34" charset="0"/>
              <a:buChar char="•"/>
            </a:pPr>
            <a:r>
              <a:rPr lang="en-US" sz="2400" dirty="0">
                <a:hlinkClick r:id="rId2"/>
              </a:rPr>
              <a:t>https://security.microsoft.com/</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Compliance Center</a:t>
            </a:r>
          </a:p>
          <a:p>
            <a:pPr marL="800100" lvl="1" indent="-342900">
              <a:lnSpc>
                <a:spcPct val="90000"/>
              </a:lnSpc>
              <a:spcAft>
                <a:spcPts val="600"/>
              </a:spcAft>
              <a:buFont typeface="Arial" panose="020B0604020202020204" pitchFamily="34" charset="0"/>
              <a:buChar char="•"/>
            </a:pPr>
            <a:r>
              <a:rPr lang="en-US" sz="2400" dirty="0">
                <a:hlinkClick r:id="rId3"/>
              </a:rPr>
              <a:t>https://compliance.microsoft.com/</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&amp; Compliance Center (Legacy)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Will be retired</a:t>
            </a:r>
          </a:p>
          <a:p>
            <a:pPr marL="800100" lvl="1" indent="-342900">
              <a:lnSpc>
                <a:spcPct val="90000"/>
              </a:lnSpc>
              <a:spcAft>
                <a:spcPts val="600"/>
              </a:spcAft>
              <a:buFont typeface="Arial" panose="020B0604020202020204" pitchFamily="34" charset="0"/>
              <a:buChar char="•"/>
            </a:pPr>
            <a:r>
              <a:rPr lang="en-US" sz="2400" dirty="0">
                <a:hlinkClick r:id="rId4"/>
              </a:rPr>
              <a:t>https://protection.office.com/</a:t>
            </a:r>
            <a:endParaRPr lang="en-US" sz="2400" dirty="0">
              <a:gradFill>
                <a:gsLst>
                  <a:gs pos="2917">
                    <a:schemeClr val="tx1"/>
                  </a:gs>
                  <a:gs pos="30000">
                    <a:schemeClr val="tx1"/>
                  </a:gs>
                </a:gsLst>
                <a:lin ang="5400000" scaled="0"/>
              </a:gradFill>
            </a:endParaRPr>
          </a:p>
        </p:txBody>
      </p:sp>
      <p:pic>
        <p:nvPicPr>
          <p:cNvPr id="14" name="Picture 13">
            <a:extLst>
              <a:ext uri="{FF2B5EF4-FFF2-40B4-BE49-F238E27FC236}">
                <a16:creationId xmlns:a16="http://schemas.microsoft.com/office/drawing/2014/main" id="{97A086F1-134A-5F47-8375-A3C700DBB4F2}"/>
              </a:ext>
            </a:extLst>
          </p:cNvPr>
          <p:cNvPicPr>
            <a:picLocks noChangeAspect="1"/>
          </p:cNvPicPr>
          <p:nvPr/>
        </p:nvPicPr>
        <p:blipFill>
          <a:blip r:embed="rId5"/>
          <a:stretch>
            <a:fillRect/>
          </a:stretch>
        </p:blipFill>
        <p:spPr>
          <a:xfrm>
            <a:off x="6662881" y="2564524"/>
            <a:ext cx="5751976" cy="4093779"/>
          </a:xfrm>
          <a:prstGeom prst="rect">
            <a:avLst/>
          </a:prstGeom>
        </p:spPr>
      </p:pic>
      <p:pic>
        <p:nvPicPr>
          <p:cNvPr id="15" name="Picture 14">
            <a:extLst>
              <a:ext uri="{FF2B5EF4-FFF2-40B4-BE49-F238E27FC236}">
                <a16:creationId xmlns:a16="http://schemas.microsoft.com/office/drawing/2014/main" id="{AAB2BEFD-B908-8A45-8F50-86C780A591AE}"/>
              </a:ext>
            </a:extLst>
          </p:cNvPr>
          <p:cNvPicPr/>
          <p:nvPr/>
        </p:nvPicPr>
        <p:blipFill>
          <a:blip r:embed="rId6">
            <a:extLst>
              <a:ext uri="{28A0092B-C50C-407E-A947-70E740481C1C}">
                <a14:useLocalDpi xmlns:a14="http://schemas.microsoft.com/office/drawing/2010/main" val="0"/>
              </a:ext>
            </a:extLst>
          </a:blip>
          <a:stretch>
            <a:fillRect/>
          </a:stretch>
        </p:blipFill>
        <p:spPr>
          <a:xfrm>
            <a:off x="6726844" y="2682033"/>
            <a:ext cx="5759451" cy="3858760"/>
          </a:xfrm>
          <a:prstGeom prst="rect">
            <a:avLst/>
          </a:prstGeom>
          <a:ln w="19050">
            <a:solidFill>
              <a:schemeClr val="bg1">
                <a:lumMod val="75000"/>
              </a:schemeClr>
            </a:solidFill>
          </a:ln>
        </p:spPr>
      </p:pic>
      <p:pic>
        <p:nvPicPr>
          <p:cNvPr id="16" name="Picture 15">
            <a:extLst>
              <a:ext uri="{FF2B5EF4-FFF2-40B4-BE49-F238E27FC236}">
                <a16:creationId xmlns:a16="http://schemas.microsoft.com/office/drawing/2014/main" id="{67093A73-0A9D-DA48-86DB-9CC51D47CA00}"/>
              </a:ext>
            </a:extLst>
          </p:cNvPr>
          <p:cNvPicPr>
            <a:picLocks noChangeAspect="1"/>
          </p:cNvPicPr>
          <p:nvPr/>
        </p:nvPicPr>
        <p:blipFill>
          <a:blip r:embed="rId7"/>
          <a:stretch>
            <a:fillRect/>
          </a:stretch>
        </p:blipFill>
        <p:spPr>
          <a:xfrm>
            <a:off x="6735338" y="2564524"/>
            <a:ext cx="5607061" cy="3976270"/>
          </a:xfrm>
          <a:prstGeom prst="rect">
            <a:avLst/>
          </a:prstGeom>
        </p:spPr>
      </p:pic>
    </p:spTree>
    <p:extLst>
      <p:ext uri="{BB962C8B-B14F-4D97-AF65-F5344CB8AC3E}">
        <p14:creationId xmlns:p14="http://schemas.microsoft.com/office/powerpoint/2010/main" val="3215155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additive="base">
                                        <p:cTn id="21"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par>
                                <p:cTn id="27" presetID="2" presetClass="exit" presetSubtype="4" fill="hold" nodeType="withEffect">
                                  <p:stCondLst>
                                    <p:cond delay="0"/>
                                  </p:stCondLst>
                                  <p:childTnLst>
                                    <p:anim calcmode="lin" valueType="num">
                                      <p:cBhvr additive="base">
                                        <p:cTn id="28" dur="500"/>
                                        <p:tgtEl>
                                          <p:spTgt spid="16"/>
                                        </p:tgtEl>
                                        <p:attrNameLst>
                                          <p:attrName>ppt_x</p:attrName>
                                        </p:attrNameLst>
                                      </p:cBhvr>
                                      <p:tavLst>
                                        <p:tav tm="0">
                                          <p:val>
                                            <p:strVal val="ppt_x"/>
                                          </p:val>
                                        </p:tav>
                                        <p:tav tm="100000">
                                          <p:val>
                                            <p:strVal val="ppt_x"/>
                                          </p:val>
                                        </p:tav>
                                      </p:tavLst>
                                    </p:anim>
                                    <p:anim calcmode="lin" valueType="num">
                                      <p:cBhvr additive="base">
                                        <p:cTn id="29" dur="500"/>
                                        <p:tgtEl>
                                          <p:spTgt spid="16"/>
                                        </p:tgtEl>
                                        <p:attrNameLst>
                                          <p:attrName>ppt_y</p:attrName>
                                        </p:attrNameLst>
                                      </p:cBhvr>
                                      <p:tavLst>
                                        <p:tav tm="0">
                                          <p:val>
                                            <p:strVal val="ppt_y"/>
                                          </p:val>
                                        </p:tav>
                                        <p:tav tm="100000">
                                          <p:val>
                                            <p:strVal val="1+ppt_h/2"/>
                                          </p:val>
                                        </p:tav>
                                      </p:tavLst>
                                    </p:anim>
                                    <p:set>
                                      <p:cBhvr>
                                        <p:cTn id="30" dur="1" fill="hold">
                                          <p:stCondLst>
                                            <p:cond delay="499"/>
                                          </p:stCondLst>
                                        </p:cTn>
                                        <p:tgtEl>
                                          <p:spTgt spid="16"/>
                                        </p:tgtEl>
                                        <p:attrNameLst>
                                          <p:attrName>style.visibility</p:attrName>
                                        </p:attrNameLst>
                                      </p:cBhvr>
                                      <p:to>
                                        <p:strVal val="hidden"/>
                                      </p:to>
                                    </p:set>
                                  </p:childTnLst>
                                </p:cTn>
                              </p:par>
                              <p:par>
                                <p:cTn id="31" presetID="2" presetClass="entr" presetSubtype="4"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 calcmode="lin" valueType="num">
                                      <p:cBhvr additive="base">
                                        <p:cTn id="39"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
                                            <p:txEl>
                                              <p:pRg st="4" end="4"/>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 calcmode="lin" valueType="num">
                                      <p:cBhvr additive="base">
                                        <p:cTn id="47"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
                                            <p:txEl>
                                              <p:pRg st="6" end="6"/>
                                            </p:txEl>
                                          </p:spTgt>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xit" presetSubtype="4" fill="hold" nodeType="withEffect">
                                  <p:stCondLst>
                                    <p:cond delay="0"/>
                                  </p:stCondLst>
                                  <p:childTnLst>
                                    <p:anim calcmode="lin" valueType="num">
                                      <p:cBhvr additive="base">
                                        <p:cTn id="54" dur="500"/>
                                        <p:tgtEl>
                                          <p:spTgt spid="14"/>
                                        </p:tgtEl>
                                        <p:attrNameLst>
                                          <p:attrName>ppt_x</p:attrName>
                                        </p:attrNameLst>
                                      </p:cBhvr>
                                      <p:tavLst>
                                        <p:tav tm="0">
                                          <p:val>
                                            <p:strVal val="ppt_x"/>
                                          </p:val>
                                        </p:tav>
                                        <p:tav tm="100000">
                                          <p:val>
                                            <p:strVal val="ppt_x"/>
                                          </p:val>
                                        </p:tav>
                                      </p:tavLst>
                                    </p:anim>
                                    <p:anim calcmode="lin" valueType="num">
                                      <p:cBhvr additive="base">
                                        <p:cTn id="55" dur="500"/>
                                        <p:tgtEl>
                                          <p:spTgt spid="14"/>
                                        </p:tgtEl>
                                        <p:attrNameLst>
                                          <p:attrName>ppt_y</p:attrName>
                                        </p:attrNameLst>
                                      </p:cBhvr>
                                      <p:tavLst>
                                        <p:tav tm="0">
                                          <p:val>
                                            <p:strVal val="ppt_y"/>
                                          </p:val>
                                        </p:tav>
                                        <p:tav tm="100000">
                                          <p:val>
                                            <p:strVal val="1+ppt_h/2"/>
                                          </p:val>
                                        </p:tav>
                                      </p:tavLst>
                                    </p:anim>
                                    <p:set>
                                      <p:cBhvr>
                                        <p:cTn id="5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C65FB-FF7F-064C-A07D-1B2A904AA98B}"/>
              </a:ext>
            </a:extLst>
          </p:cNvPr>
          <p:cNvSpPr>
            <a:spLocks noGrp="1"/>
          </p:cNvSpPr>
          <p:nvPr>
            <p:ph type="title"/>
          </p:nvPr>
        </p:nvSpPr>
        <p:spPr/>
        <p:txBody>
          <a:bodyPr/>
          <a:lstStyle/>
          <a:p>
            <a:r>
              <a:rPr lang="en-US" dirty="0"/>
              <a:t>How can the Security &amp; Compliance Centers Help?</a:t>
            </a:r>
          </a:p>
        </p:txBody>
      </p:sp>
      <p:sp>
        <p:nvSpPr>
          <p:cNvPr id="4" name="TextBox 3">
            <a:extLst>
              <a:ext uri="{FF2B5EF4-FFF2-40B4-BE49-F238E27FC236}">
                <a16:creationId xmlns:a16="http://schemas.microsoft.com/office/drawing/2014/main" id="{E2B98916-C03E-5E40-8290-65212DF58045}"/>
              </a:ext>
            </a:extLst>
          </p:cNvPr>
          <p:cNvSpPr txBox="1"/>
          <p:nvPr/>
        </p:nvSpPr>
        <p:spPr>
          <a:xfrm>
            <a:off x="1244600" y="2613846"/>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Classification – Retention labels and sensitive information types</a:t>
            </a:r>
          </a:p>
        </p:txBody>
      </p:sp>
      <p:sp>
        <p:nvSpPr>
          <p:cNvPr id="5" name="TextBox 4">
            <a:extLst>
              <a:ext uri="{FF2B5EF4-FFF2-40B4-BE49-F238E27FC236}">
                <a16:creationId xmlns:a16="http://schemas.microsoft.com/office/drawing/2014/main" id="{975A5152-9AA8-B44E-918C-4FD00A98CFD6}"/>
              </a:ext>
            </a:extLst>
          </p:cNvPr>
          <p:cNvSpPr txBox="1"/>
          <p:nvPr/>
        </p:nvSpPr>
        <p:spPr>
          <a:xfrm>
            <a:off x="1244600" y="1913100"/>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Alerts – Users Performing specific actions</a:t>
            </a:r>
          </a:p>
        </p:txBody>
      </p:sp>
      <p:sp>
        <p:nvSpPr>
          <p:cNvPr id="6" name="TextBox 5">
            <a:extLst>
              <a:ext uri="{FF2B5EF4-FFF2-40B4-BE49-F238E27FC236}">
                <a16:creationId xmlns:a16="http://schemas.microsoft.com/office/drawing/2014/main" id="{6023BC32-384D-FC46-957C-3D2EC7E71C89}"/>
              </a:ext>
            </a:extLst>
          </p:cNvPr>
          <p:cNvSpPr txBox="1"/>
          <p:nvPr/>
        </p:nvSpPr>
        <p:spPr>
          <a:xfrm>
            <a:off x="1244600" y="3314592"/>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loss prevention (DLP) – sensitive information policies</a:t>
            </a:r>
          </a:p>
        </p:txBody>
      </p:sp>
      <p:sp>
        <p:nvSpPr>
          <p:cNvPr id="7" name="TextBox 6">
            <a:extLst>
              <a:ext uri="{FF2B5EF4-FFF2-40B4-BE49-F238E27FC236}">
                <a16:creationId xmlns:a16="http://schemas.microsoft.com/office/drawing/2014/main" id="{F2553449-7B15-044F-B606-87AFA72826D9}"/>
              </a:ext>
            </a:extLst>
          </p:cNvPr>
          <p:cNvSpPr txBox="1"/>
          <p:nvPr/>
        </p:nvSpPr>
        <p:spPr>
          <a:xfrm>
            <a:off x="1277459" y="4015338"/>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Communication compliance – Minimize communication risks</a:t>
            </a:r>
          </a:p>
        </p:txBody>
      </p:sp>
      <p:sp>
        <p:nvSpPr>
          <p:cNvPr id="8" name="TextBox 7">
            <a:extLst>
              <a:ext uri="{FF2B5EF4-FFF2-40B4-BE49-F238E27FC236}">
                <a16:creationId xmlns:a16="http://schemas.microsoft.com/office/drawing/2014/main" id="{B6DB8A58-51C2-BD4F-8AF0-D01FCB7698B6}"/>
              </a:ext>
            </a:extLst>
          </p:cNvPr>
          <p:cNvSpPr txBox="1"/>
          <p:nvPr/>
        </p:nvSpPr>
        <p:spPr>
          <a:xfrm>
            <a:off x="1277459" y="5416830"/>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Threat management – Mail, Attacks, EOP Policies</a:t>
            </a:r>
          </a:p>
        </p:txBody>
      </p:sp>
      <p:sp>
        <p:nvSpPr>
          <p:cNvPr id="9" name="Warning_E7BA" title="Icon of a triangle with an exclaimation point inside">
            <a:extLst>
              <a:ext uri="{FF2B5EF4-FFF2-40B4-BE49-F238E27FC236}">
                <a16:creationId xmlns:a16="http://schemas.microsoft.com/office/drawing/2014/main" id="{3B08B17D-DDDC-9442-A3FE-440B0706F1FC}"/>
              </a:ext>
            </a:extLst>
          </p:cNvPr>
          <p:cNvSpPr>
            <a:spLocks noChangeAspect="1" noEditPoints="1"/>
          </p:cNvSpPr>
          <p:nvPr/>
        </p:nvSpPr>
        <p:spPr bwMode="auto">
          <a:xfrm>
            <a:off x="879026" y="2044152"/>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BulletedList_E8FD" title="Icon of a bulleted list">
            <a:extLst>
              <a:ext uri="{FF2B5EF4-FFF2-40B4-BE49-F238E27FC236}">
                <a16:creationId xmlns:a16="http://schemas.microsoft.com/office/drawing/2014/main" id="{F0ED258B-CD93-C540-8BD5-9C47E547AB38}"/>
              </a:ext>
            </a:extLst>
          </p:cNvPr>
          <p:cNvSpPr>
            <a:spLocks noChangeAspect="1" noEditPoints="1"/>
          </p:cNvSpPr>
          <p:nvPr/>
        </p:nvSpPr>
        <p:spPr bwMode="auto">
          <a:xfrm>
            <a:off x="787400" y="2799093"/>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document_6" title="Icon of a document with a padlock in the lower right corner">
            <a:extLst>
              <a:ext uri="{FF2B5EF4-FFF2-40B4-BE49-F238E27FC236}">
                <a16:creationId xmlns:a16="http://schemas.microsoft.com/office/drawing/2014/main" id="{AA0B7F34-CE2D-E149-A4A0-6EA5A8A28B8E}"/>
              </a:ext>
            </a:extLst>
          </p:cNvPr>
          <p:cNvSpPr>
            <a:spLocks noChangeAspect="1" noEditPoints="1"/>
          </p:cNvSpPr>
          <p:nvPr/>
        </p:nvSpPr>
        <p:spPr bwMode="auto">
          <a:xfrm>
            <a:off x="869696" y="3445644"/>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Lock" title="Icon of a padlock">
            <a:extLst>
              <a:ext uri="{FF2B5EF4-FFF2-40B4-BE49-F238E27FC236}">
                <a16:creationId xmlns:a16="http://schemas.microsoft.com/office/drawing/2014/main" id="{6D6D5785-CA3E-994F-9F15-D027A2EBD285}"/>
              </a:ext>
            </a:extLst>
          </p:cNvPr>
          <p:cNvSpPr>
            <a:spLocks noChangeAspect="1" noEditPoints="1"/>
          </p:cNvSpPr>
          <p:nvPr/>
        </p:nvSpPr>
        <p:spPr bwMode="auto">
          <a:xfrm>
            <a:off x="885296" y="4801416"/>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shield_3" title="Icon of a shield with an exclamation point inside">
            <a:extLst>
              <a:ext uri="{FF2B5EF4-FFF2-40B4-BE49-F238E27FC236}">
                <a16:creationId xmlns:a16="http://schemas.microsoft.com/office/drawing/2014/main" id="{D408ACA6-A730-D341-AA2B-83211ABAE70D}"/>
              </a:ext>
            </a:extLst>
          </p:cNvPr>
          <p:cNvSpPr>
            <a:spLocks noChangeAspect="1" noEditPoints="1"/>
          </p:cNvSpPr>
          <p:nvPr/>
        </p:nvSpPr>
        <p:spPr bwMode="auto">
          <a:xfrm>
            <a:off x="869696" y="554917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76EEC428-36A8-BE48-8A41-9AE2DECE60C7}"/>
              </a:ext>
            </a:extLst>
          </p:cNvPr>
          <p:cNvSpPr txBox="1"/>
          <p:nvPr/>
        </p:nvSpPr>
        <p:spPr>
          <a:xfrm>
            <a:off x="1277459" y="4716084"/>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governance – Activity, Import, Retention, Archive</a:t>
            </a:r>
          </a:p>
        </p:txBody>
      </p:sp>
      <p:pic>
        <p:nvPicPr>
          <p:cNvPr id="15" name="Graphic 14" descr="Chat bubble">
            <a:extLst>
              <a:ext uri="{FF2B5EF4-FFF2-40B4-BE49-F238E27FC236}">
                <a16:creationId xmlns:a16="http://schemas.microsoft.com/office/drawing/2014/main" id="{065CC6C6-9934-7D40-BDA4-150A5C5AD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118" y="3993388"/>
            <a:ext cx="671763" cy="671763"/>
          </a:xfrm>
          <a:prstGeom prst="rect">
            <a:avLst/>
          </a:prstGeom>
        </p:spPr>
      </p:pic>
    </p:spTree>
    <p:extLst>
      <p:ext uri="{BB962C8B-B14F-4D97-AF65-F5344CB8AC3E}">
        <p14:creationId xmlns:p14="http://schemas.microsoft.com/office/powerpoint/2010/main" val="39430036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C65FB-FF7F-064C-A07D-1B2A904AA98B}"/>
              </a:ext>
            </a:extLst>
          </p:cNvPr>
          <p:cNvSpPr>
            <a:spLocks noGrp="1"/>
          </p:cNvSpPr>
          <p:nvPr>
            <p:ph type="title"/>
          </p:nvPr>
        </p:nvSpPr>
        <p:spPr/>
        <p:txBody>
          <a:bodyPr/>
          <a:lstStyle/>
          <a:p>
            <a:r>
              <a:rPr lang="en-US" dirty="0"/>
              <a:t>How can the Security &amp; Compliance Centers Help? (cont.)</a:t>
            </a:r>
          </a:p>
        </p:txBody>
      </p:sp>
      <p:sp>
        <p:nvSpPr>
          <p:cNvPr id="4" name="TextBox 3">
            <a:extLst>
              <a:ext uri="{FF2B5EF4-FFF2-40B4-BE49-F238E27FC236}">
                <a16:creationId xmlns:a16="http://schemas.microsoft.com/office/drawing/2014/main" id="{E2B98916-C03E-5E40-8290-65212DF58045}"/>
              </a:ext>
            </a:extLst>
          </p:cNvPr>
          <p:cNvSpPr txBox="1"/>
          <p:nvPr/>
        </p:nvSpPr>
        <p:spPr>
          <a:xfrm>
            <a:off x="1523275" y="2631263"/>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privacy - GDPR</a:t>
            </a:r>
          </a:p>
        </p:txBody>
      </p:sp>
      <p:sp>
        <p:nvSpPr>
          <p:cNvPr id="5" name="TextBox 4">
            <a:extLst>
              <a:ext uri="{FF2B5EF4-FFF2-40B4-BE49-F238E27FC236}">
                <a16:creationId xmlns:a16="http://schemas.microsoft.com/office/drawing/2014/main" id="{975A5152-9AA8-B44E-918C-4FD00A98CFD6}"/>
              </a:ext>
            </a:extLst>
          </p:cNvPr>
          <p:cNvSpPr txBox="1"/>
          <p:nvPr/>
        </p:nvSpPr>
        <p:spPr>
          <a:xfrm>
            <a:off x="1523275" y="1930517"/>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Mail flow – Suspicious mail flow and message trace</a:t>
            </a:r>
          </a:p>
        </p:txBody>
      </p:sp>
      <p:sp>
        <p:nvSpPr>
          <p:cNvPr id="6" name="TextBox 5">
            <a:extLst>
              <a:ext uri="{FF2B5EF4-FFF2-40B4-BE49-F238E27FC236}">
                <a16:creationId xmlns:a16="http://schemas.microsoft.com/office/drawing/2014/main" id="{6023BC32-384D-FC46-957C-3D2EC7E71C89}"/>
              </a:ext>
            </a:extLst>
          </p:cNvPr>
          <p:cNvSpPr txBox="1"/>
          <p:nvPr/>
        </p:nvSpPr>
        <p:spPr>
          <a:xfrm>
            <a:off x="1523275" y="3332009"/>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Search &amp; investigation – Audit logs, content search, eDiscovery</a:t>
            </a:r>
          </a:p>
        </p:txBody>
      </p:sp>
      <p:sp>
        <p:nvSpPr>
          <p:cNvPr id="7" name="TextBox 6">
            <a:extLst>
              <a:ext uri="{FF2B5EF4-FFF2-40B4-BE49-F238E27FC236}">
                <a16:creationId xmlns:a16="http://schemas.microsoft.com/office/drawing/2014/main" id="{F2553449-7B15-044F-B606-87AFA72826D9}"/>
              </a:ext>
            </a:extLst>
          </p:cNvPr>
          <p:cNvSpPr txBox="1"/>
          <p:nvPr/>
        </p:nvSpPr>
        <p:spPr>
          <a:xfrm>
            <a:off x="1523275" y="4030242"/>
            <a:ext cx="970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Reports – Labels, Mail Security, DLP</a:t>
            </a:r>
          </a:p>
        </p:txBody>
      </p:sp>
      <p:sp>
        <p:nvSpPr>
          <p:cNvPr id="8" name="TextBox 7">
            <a:extLst>
              <a:ext uri="{FF2B5EF4-FFF2-40B4-BE49-F238E27FC236}">
                <a16:creationId xmlns:a16="http://schemas.microsoft.com/office/drawing/2014/main" id="{B6DB8A58-51C2-BD4F-8AF0-D01FCB7698B6}"/>
              </a:ext>
            </a:extLst>
          </p:cNvPr>
          <p:cNvSpPr txBox="1"/>
          <p:nvPr/>
        </p:nvSpPr>
        <p:spPr>
          <a:xfrm>
            <a:off x="1523275" y="4728475"/>
            <a:ext cx="97028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Service assurance – Certification Compliance reports, Trust documents, standards and regulations</a:t>
            </a:r>
          </a:p>
        </p:txBody>
      </p:sp>
      <p:sp>
        <p:nvSpPr>
          <p:cNvPr id="9" name="graph_9" title="Icon of a line chart with connected circles at varying points">
            <a:extLst>
              <a:ext uri="{FF2B5EF4-FFF2-40B4-BE49-F238E27FC236}">
                <a16:creationId xmlns:a16="http://schemas.microsoft.com/office/drawing/2014/main" id="{1BCA8DA4-3D18-004B-A21E-412DD1DADE53}"/>
              </a:ext>
            </a:extLst>
          </p:cNvPr>
          <p:cNvSpPr>
            <a:spLocks noChangeAspect="1" noEditPoints="1"/>
          </p:cNvSpPr>
          <p:nvPr/>
        </p:nvSpPr>
        <p:spPr bwMode="auto">
          <a:xfrm>
            <a:off x="1117931" y="4161294"/>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ail" title="Icon of an envelope">
            <a:extLst>
              <a:ext uri="{FF2B5EF4-FFF2-40B4-BE49-F238E27FC236}">
                <a16:creationId xmlns:a16="http://schemas.microsoft.com/office/drawing/2014/main" id="{8DFCAC4D-5C22-6A45-B782-4297A8F6D5B1}"/>
              </a:ext>
            </a:extLst>
          </p:cNvPr>
          <p:cNvSpPr>
            <a:spLocks noChangeAspect="1" noEditPoints="1"/>
          </p:cNvSpPr>
          <p:nvPr/>
        </p:nvSpPr>
        <p:spPr bwMode="auto">
          <a:xfrm>
            <a:off x="1117931" y="2121005"/>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Lock" title="Icon of a padlock">
            <a:extLst>
              <a:ext uri="{FF2B5EF4-FFF2-40B4-BE49-F238E27FC236}">
                <a16:creationId xmlns:a16="http://schemas.microsoft.com/office/drawing/2014/main" id="{E0870F33-F237-DB43-AF45-DA8B92C49A16}"/>
              </a:ext>
            </a:extLst>
          </p:cNvPr>
          <p:cNvSpPr>
            <a:spLocks noChangeAspect="1" noEditPoints="1"/>
          </p:cNvSpPr>
          <p:nvPr/>
        </p:nvSpPr>
        <p:spPr bwMode="auto">
          <a:xfrm>
            <a:off x="1157042" y="271533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magnify" title="Icon of a magnifying glass">
            <a:extLst>
              <a:ext uri="{FF2B5EF4-FFF2-40B4-BE49-F238E27FC236}">
                <a16:creationId xmlns:a16="http://schemas.microsoft.com/office/drawing/2014/main" id="{B83B28DD-640E-1D4F-B5AC-616550DA5163}"/>
              </a:ext>
            </a:extLst>
          </p:cNvPr>
          <p:cNvSpPr>
            <a:spLocks noChangeAspect="1" noEditPoints="1"/>
          </p:cNvSpPr>
          <p:nvPr/>
        </p:nvSpPr>
        <p:spPr bwMode="auto">
          <a:xfrm flipH="1">
            <a:off x="1111277" y="3463060"/>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Ribbon_E9D1" title="Icon of a ribbon">
            <a:extLst>
              <a:ext uri="{FF2B5EF4-FFF2-40B4-BE49-F238E27FC236}">
                <a16:creationId xmlns:a16="http://schemas.microsoft.com/office/drawing/2014/main" id="{5235B776-BC93-7843-A406-DD17722FB16A}"/>
              </a:ext>
            </a:extLst>
          </p:cNvPr>
          <p:cNvSpPr>
            <a:spLocks noChangeAspect="1" noEditPoints="1"/>
          </p:cNvSpPr>
          <p:nvPr/>
        </p:nvSpPr>
        <p:spPr bwMode="auto">
          <a:xfrm>
            <a:off x="1207661" y="4859528"/>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4487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EE79-D88B-834F-ABF6-2887D869217A}"/>
              </a:ext>
            </a:extLst>
          </p:cNvPr>
          <p:cNvSpPr>
            <a:spLocks noGrp="1"/>
          </p:cNvSpPr>
          <p:nvPr>
            <p:ph type="title"/>
          </p:nvPr>
        </p:nvSpPr>
        <p:spPr/>
        <p:txBody>
          <a:bodyPr/>
          <a:lstStyle/>
          <a:p>
            <a:r>
              <a:rPr lang="en-US" dirty="0"/>
              <a:t>Trust Center</a:t>
            </a:r>
          </a:p>
        </p:txBody>
      </p:sp>
    </p:spTree>
    <p:extLst>
      <p:ext uri="{BB962C8B-B14F-4D97-AF65-F5344CB8AC3E}">
        <p14:creationId xmlns:p14="http://schemas.microsoft.com/office/powerpoint/2010/main" val="9619326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2A13-4F06-4E46-B608-9629CE0A4F85}"/>
              </a:ext>
            </a:extLst>
          </p:cNvPr>
          <p:cNvSpPr>
            <a:spLocks noGrp="1"/>
          </p:cNvSpPr>
          <p:nvPr>
            <p:ph type="title"/>
          </p:nvPr>
        </p:nvSpPr>
        <p:spPr/>
        <p:txBody>
          <a:bodyPr/>
          <a:lstStyle/>
          <a:p>
            <a:r>
              <a:rPr lang="en-US" dirty="0"/>
              <a:t>Microsoft Trust Center</a:t>
            </a:r>
          </a:p>
        </p:txBody>
      </p:sp>
      <p:pic>
        <p:nvPicPr>
          <p:cNvPr id="4" name="Picture 3">
            <a:extLst>
              <a:ext uri="{FF2B5EF4-FFF2-40B4-BE49-F238E27FC236}">
                <a16:creationId xmlns:a16="http://schemas.microsoft.com/office/drawing/2014/main" id="{BD8E3596-78EB-497B-9507-E6EADBEA12BC}"/>
              </a:ext>
            </a:extLst>
          </p:cNvPr>
          <p:cNvPicPr/>
          <p:nvPr/>
        </p:nvPicPr>
        <p:blipFill>
          <a:blip r:embed="rId2">
            <a:extLst>
              <a:ext uri="{28A0092B-C50C-407E-A947-70E740481C1C}">
                <a14:useLocalDpi xmlns:a14="http://schemas.microsoft.com/office/drawing/2010/main" val="0"/>
              </a:ext>
            </a:extLst>
          </a:blip>
          <a:stretch>
            <a:fillRect/>
          </a:stretch>
        </p:blipFill>
        <p:spPr>
          <a:xfrm>
            <a:off x="583558" y="1470130"/>
            <a:ext cx="5574358" cy="4349883"/>
          </a:xfrm>
          <a:prstGeom prst="rect">
            <a:avLst/>
          </a:prstGeom>
          <a:ln w="19050">
            <a:solidFill>
              <a:schemeClr val="bg1">
                <a:lumMod val="75000"/>
              </a:schemeClr>
            </a:solidFill>
          </a:ln>
        </p:spPr>
      </p:pic>
      <p:sp>
        <p:nvSpPr>
          <p:cNvPr id="5" name="Rectangle 4">
            <a:extLst>
              <a:ext uri="{FF2B5EF4-FFF2-40B4-BE49-F238E27FC236}">
                <a16:creationId xmlns:a16="http://schemas.microsoft.com/office/drawing/2014/main" id="{7EDA3251-A7CD-4D11-82CD-71BAF8DD0A94}"/>
              </a:ext>
            </a:extLst>
          </p:cNvPr>
          <p:cNvSpPr/>
          <p:nvPr/>
        </p:nvSpPr>
        <p:spPr>
          <a:xfrm>
            <a:off x="6863508" y="1470131"/>
            <a:ext cx="4913523" cy="4839786"/>
          </a:xfrm>
          <a:prstGeom prst="rect">
            <a:avLst/>
          </a:prstGeom>
        </p:spPr>
        <p:txBody>
          <a:bodyPr wrap="square">
            <a:spAutoFit/>
          </a:bodyPr>
          <a:lstStyle/>
          <a:p>
            <a:pPr>
              <a:spcBef>
                <a:spcPts val="300"/>
              </a:spcBef>
              <a:spcAft>
                <a:spcPts val="1200"/>
              </a:spcAft>
            </a:pPr>
            <a:r>
              <a:rPr lang="en-US" sz="1600" dirty="0">
                <a:latin typeface="Segoe Pro"/>
                <a:ea typeface="Calibri" panose="020F0502020204030204" pitchFamily="34" charset="0"/>
                <a:cs typeface="Times New Roman" panose="02020603050405020304" pitchFamily="18" charset="0"/>
              </a:rPr>
              <a:t>Microsoft Trust Center is your resource for learning how Microsoft implements and support security, privacy, compliance, transparency in its cloud products and services. The Trust Center is an important part of the </a:t>
            </a:r>
            <a:r>
              <a:rPr lang="en-US" sz="1600" u="sng" dirty="0">
                <a:solidFill>
                  <a:srgbClr val="0078D7"/>
                </a:solidFill>
                <a:latin typeface="Segoe Pro"/>
                <a:ea typeface="Calibri" panose="020F0502020204030204" pitchFamily="34" charset="0"/>
                <a:cs typeface="Times New Roman" panose="02020603050405020304" pitchFamily="18" charset="0"/>
                <a:hlinkClick r:id="rId3"/>
              </a:rPr>
              <a:t>Microsoft Trusted Cloud initiative</a:t>
            </a:r>
            <a:r>
              <a:rPr lang="en-US" sz="1600" dirty="0">
                <a:latin typeface="Segoe Pro"/>
                <a:ea typeface="Calibri" panose="020F0502020204030204" pitchFamily="34" charset="0"/>
                <a:cs typeface="Times New Roman" panose="02020603050405020304" pitchFamily="18" charset="0"/>
              </a:rPr>
              <a:t> and provides support and resources for the </a:t>
            </a:r>
            <a:r>
              <a:rPr lang="en-US" sz="1600" u="sng" dirty="0">
                <a:solidFill>
                  <a:srgbClr val="0078D7"/>
                </a:solidFill>
                <a:latin typeface="Segoe Pro"/>
                <a:ea typeface="Calibri" panose="020F0502020204030204" pitchFamily="34" charset="0"/>
                <a:cs typeface="Times New Roman" panose="02020603050405020304" pitchFamily="18" charset="0"/>
                <a:hlinkClick r:id="rId4"/>
              </a:rPr>
              <a:t>legal and compliance community</a:t>
            </a:r>
            <a:r>
              <a:rPr lang="en-US" sz="1600" dirty="0">
                <a:latin typeface="Segoe Pro"/>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de-DE" sz="1400" dirty="0"/>
              <a:t>In-depth information about security, privacy, and compliance offerings, policies, features, and practices across Microsoft cloud products.</a:t>
            </a:r>
            <a:endParaRPr lang="en-US" sz="1400" dirty="0"/>
          </a:p>
          <a:p>
            <a:pPr marL="285750" lvl="0" indent="-285750">
              <a:buFont typeface="Arial" panose="020B0604020202020204" pitchFamily="34" charset="0"/>
              <a:buChar char="•"/>
            </a:pPr>
            <a:r>
              <a:rPr lang="de-DE" sz="1400" dirty="0"/>
              <a:t>Recommended resources, a curated list of the most applicable and widely-used resources for each topic.</a:t>
            </a:r>
            <a:endParaRPr lang="en-US" sz="1400" dirty="0"/>
          </a:p>
          <a:p>
            <a:pPr marL="285750" lvl="0" indent="-285750">
              <a:buFont typeface="Arial" panose="020B0604020202020204" pitchFamily="34" charset="0"/>
              <a:buChar char="•"/>
            </a:pPr>
            <a:r>
              <a:rPr lang="de-DE" sz="1400" dirty="0"/>
              <a:t>Information specific to key organizational roles, including business managers, tenant admins or data security teams, risk assessment and privacy officers, and legal compliance teams.</a:t>
            </a:r>
            <a:endParaRPr lang="en-US" sz="1400" dirty="0"/>
          </a:p>
          <a:p>
            <a:pPr marL="285750" lvl="0" indent="-285750">
              <a:buFont typeface="Arial" panose="020B0604020202020204" pitchFamily="34" charset="0"/>
              <a:buChar char="•"/>
            </a:pPr>
            <a:r>
              <a:rPr lang="de-DE" sz="1400" dirty="0"/>
              <a:t>Direct guidance and support, including options for contacting Microsoft in the Contact Trust Center section of the</a:t>
            </a:r>
            <a:r>
              <a:rPr lang="de-DE" sz="1400" u="sng" dirty="0">
                <a:hlinkClick r:id="rId5"/>
              </a:rPr>
              <a:t> overview page</a:t>
            </a:r>
            <a:r>
              <a:rPr lang="de-DE" sz="1400" dirty="0"/>
              <a:t>.</a:t>
            </a:r>
            <a:endParaRPr lang="en-US" sz="1400" dirty="0"/>
          </a:p>
          <a:p>
            <a:pPr>
              <a:spcBef>
                <a:spcPts val="300"/>
              </a:spcBef>
              <a:spcAft>
                <a:spcPts val="1200"/>
              </a:spcAft>
            </a:pPr>
            <a:endParaRPr lang="en-US" sz="1600" dirty="0">
              <a:latin typeface="Segoe Pro"/>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16738BD-6937-4376-B0EE-0A14FB818F7A}"/>
              </a:ext>
            </a:extLst>
          </p:cNvPr>
          <p:cNvSpPr/>
          <p:nvPr/>
        </p:nvSpPr>
        <p:spPr>
          <a:xfrm>
            <a:off x="536156" y="5934355"/>
            <a:ext cx="4069256" cy="369332"/>
          </a:xfrm>
          <a:prstGeom prst="rect">
            <a:avLst/>
          </a:prstGeom>
        </p:spPr>
        <p:txBody>
          <a:bodyPr wrap="none">
            <a:spAutoFit/>
          </a:bodyPr>
          <a:lstStyle/>
          <a:p>
            <a:r>
              <a:rPr lang="en-US" dirty="0"/>
              <a:t>http://www.microsoft.com/TrustCenter</a:t>
            </a:r>
          </a:p>
        </p:txBody>
      </p:sp>
    </p:spTree>
    <p:extLst>
      <p:ext uri="{BB962C8B-B14F-4D97-AF65-F5344CB8AC3E}">
        <p14:creationId xmlns:p14="http://schemas.microsoft.com/office/powerpoint/2010/main" val="21285929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B8A0-4812-A443-8D07-1E3960FB0743}"/>
              </a:ext>
            </a:extLst>
          </p:cNvPr>
          <p:cNvSpPr>
            <a:spLocks noGrp="1"/>
          </p:cNvSpPr>
          <p:nvPr>
            <p:ph type="title"/>
          </p:nvPr>
        </p:nvSpPr>
        <p:spPr>
          <a:xfrm>
            <a:off x="584200" y="2919762"/>
            <a:ext cx="9144000" cy="614014"/>
          </a:xfrm>
        </p:spPr>
        <p:txBody>
          <a:bodyPr/>
          <a:lstStyle/>
          <a:p>
            <a:r>
              <a:rPr lang="en-GB" b="1" dirty="0"/>
              <a:t>Protect your information</a:t>
            </a:r>
            <a:endParaRPr lang="en-US" dirty="0"/>
          </a:p>
        </p:txBody>
      </p:sp>
    </p:spTree>
    <p:extLst>
      <p:ext uri="{BB962C8B-B14F-4D97-AF65-F5344CB8AC3E}">
        <p14:creationId xmlns:p14="http://schemas.microsoft.com/office/powerpoint/2010/main" val="1020829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EDAF1-5D42-714B-A8D2-EDD7B2BD7969}"/>
              </a:ext>
            </a:extLst>
          </p:cNvPr>
          <p:cNvSpPr>
            <a:spLocks noGrp="1"/>
          </p:cNvSpPr>
          <p:nvPr>
            <p:ph type="title"/>
          </p:nvPr>
        </p:nvSpPr>
        <p:spPr/>
        <p:txBody>
          <a:bodyPr/>
          <a:lstStyle/>
          <a:p>
            <a:r>
              <a:rPr lang="en-US" dirty="0"/>
              <a:t>How does EMS help protect information?</a:t>
            </a:r>
          </a:p>
        </p:txBody>
      </p:sp>
      <p:pic>
        <p:nvPicPr>
          <p:cNvPr id="13" name="Content Placeholder 12" descr="A close up of a logo&#10;&#10;Description automatically generated">
            <a:extLst>
              <a:ext uri="{FF2B5EF4-FFF2-40B4-BE49-F238E27FC236}">
                <a16:creationId xmlns:a16="http://schemas.microsoft.com/office/drawing/2014/main" id="{1A6F0E1E-C5C0-8D44-A118-14A36D055B95}"/>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583559" y="1141386"/>
            <a:ext cx="900112" cy="660082"/>
          </a:xfrm>
        </p:spPr>
      </p:pic>
      <p:sp>
        <p:nvSpPr>
          <p:cNvPr id="4" name="Text Placeholder 3">
            <a:extLst>
              <a:ext uri="{FF2B5EF4-FFF2-40B4-BE49-F238E27FC236}">
                <a16:creationId xmlns:a16="http://schemas.microsoft.com/office/drawing/2014/main" id="{138329ED-D026-994F-952C-390685D7E753}"/>
              </a:ext>
            </a:extLst>
          </p:cNvPr>
          <p:cNvSpPr>
            <a:spLocks noGrp="1"/>
          </p:cNvSpPr>
          <p:nvPr>
            <p:ph type="body" sz="quarter" idx="11"/>
          </p:nvPr>
        </p:nvSpPr>
        <p:spPr>
          <a:xfrm>
            <a:off x="1651644" y="1141386"/>
            <a:ext cx="9956797" cy="738664"/>
          </a:xfrm>
        </p:spPr>
        <p:txBody>
          <a:bodyPr/>
          <a:lstStyle/>
          <a:p>
            <a:r>
              <a:rPr lang="en-US" sz="1600" dirty="0"/>
              <a:t>Persistent data protection</a:t>
            </a:r>
          </a:p>
          <a:p>
            <a:pPr marL="285750" indent="-285750">
              <a:spcBef>
                <a:spcPts val="0"/>
              </a:spcBef>
              <a:buFont typeface="Arial" panose="020B0604020202020204" pitchFamily="34" charset="0"/>
              <a:buChar char="•"/>
            </a:pPr>
            <a:r>
              <a:rPr lang="en-US" sz="1600" dirty="0"/>
              <a:t>Protection based on classification</a:t>
            </a:r>
          </a:p>
          <a:p>
            <a:pPr marL="285750" indent="-285750">
              <a:spcBef>
                <a:spcPts val="0"/>
              </a:spcBef>
              <a:buFont typeface="Arial" panose="020B0604020202020204" pitchFamily="34" charset="0"/>
              <a:buChar char="•"/>
            </a:pPr>
            <a:r>
              <a:rPr lang="en-US" sz="1600" dirty="0"/>
              <a:t>Encryption, Restrictions, Watermarks</a:t>
            </a:r>
          </a:p>
        </p:txBody>
      </p:sp>
      <p:pic>
        <p:nvPicPr>
          <p:cNvPr id="14" name="Content Placeholder 12">
            <a:extLst>
              <a:ext uri="{FF2B5EF4-FFF2-40B4-BE49-F238E27FC236}">
                <a16:creationId xmlns:a16="http://schemas.microsoft.com/office/drawing/2014/main" id="{D2CB0522-C769-D342-933F-888576269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59" y="2275048"/>
            <a:ext cx="900111" cy="660082"/>
          </a:xfrm>
          <a:prstGeom prst="rect">
            <a:avLst/>
          </a:prstGeom>
        </p:spPr>
      </p:pic>
      <p:pic>
        <p:nvPicPr>
          <p:cNvPr id="15" name="Content Placeholder 12">
            <a:extLst>
              <a:ext uri="{FF2B5EF4-FFF2-40B4-BE49-F238E27FC236}">
                <a16:creationId xmlns:a16="http://schemas.microsoft.com/office/drawing/2014/main" id="{8435E58E-9E72-804A-ACDA-FE8C6B5D9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59" y="3408710"/>
            <a:ext cx="900111" cy="660082"/>
          </a:xfrm>
          <a:prstGeom prst="rect">
            <a:avLst/>
          </a:prstGeom>
        </p:spPr>
      </p:pic>
      <p:pic>
        <p:nvPicPr>
          <p:cNvPr id="16" name="Content Placeholder 12">
            <a:extLst>
              <a:ext uri="{FF2B5EF4-FFF2-40B4-BE49-F238E27FC236}">
                <a16:creationId xmlns:a16="http://schemas.microsoft.com/office/drawing/2014/main" id="{6C2AE93E-6331-D84A-BA7C-A6DDBC27C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58" y="4542372"/>
            <a:ext cx="900111" cy="660082"/>
          </a:xfrm>
          <a:prstGeom prst="rect">
            <a:avLst/>
          </a:prstGeom>
        </p:spPr>
      </p:pic>
      <p:pic>
        <p:nvPicPr>
          <p:cNvPr id="17" name="Content Placeholder 12">
            <a:extLst>
              <a:ext uri="{FF2B5EF4-FFF2-40B4-BE49-F238E27FC236}">
                <a16:creationId xmlns:a16="http://schemas.microsoft.com/office/drawing/2014/main" id="{83F47F64-65AA-CA4B-9D16-65671D15BC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58" y="5676034"/>
            <a:ext cx="900111" cy="660082"/>
          </a:xfrm>
          <a:prstGeom prst="rect">
            <a:avLst/>
          </a:prstGeom>
        </p:spPr>
      </p:pic>
      <p:sp>
        <p:nvSpPr>
          <p:cNvPr id="18" name="Text Placeholder 3">
            <a:extLst>
              <a:ext uri="{FF2B5EF4-FFF2-40B4-BE49-F238E27FC236}">
                <a16:creationId xmlns:a16="http://schemas.microsoft.com/office/drawing/2014/main" id="{1DD0F2BD-DE02-DA40-A0CD-02C6D628842E}"/>
              </a:ext>
            </a:extLst>
          </p:cNvPr>
          <p:cNvSpPr txBox="1">
            <a:spLocks/>
          </p:cNvSpPr>
          <p:nvPr/>
        </p:nvSpPr>
        <p:spPr>
          <a:xfrm>
            <a:off x="1651644" y="2275048"/>
            <a:ext cx="9956797" cy="73866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Artificial Intelligence (AI) driven data classification and labeling</a:t>
            </a:r>
          </a:p>
          <a:p>
            <a:pPr marL="285750" indent="-285750">
              <a:spcBef>
                <a:spcPts val="0"/>
              </a:spcBef>
              <a:buFont typeface="Arial" panose="020B0604020202020204" pitchFamily="34" charset="0"/>
              <a:buChar char="•"/>
            </a:pPr>
            <a:r>
              <a:rPr lang="en-US" sz="1600" dirty="0"/>
              <a:t>Discovery sensitive information: Cloud Apps and On-Premises file servers</a:t>
            </a:r>
            <a:endParaRPr lang="en-US" sz="1800" dirty="0"/>
          </a:p>
          <a:p>
            <a:pPr marL="285750" indent="-285750">
              <a:spcBef>
                <a:spcPts val="0"/>
              </a:spcBef>
              <a:buFont typeface="Arial" panose="020B0604020202020204" pitchFamily="34" charset="0"/>
              <a:buChar char="•"/>
            </a:pPr>
            <a:r>
              <a:rPr lang="en-US" sz="1600" dirty="0"/>
              <a:t>Classification based on discovery or manually classified</a:t>
            </a:r>
          </a:p>
        </p:txBody>
      </p:sp>
      <p:sp>
        <p:nvSpPr>
          <p:cNvPr id="19" name="Text Placeholder 3">
            <a:extLst>
              <a:ext uri="{FF2B5EF4-FFF2-40B4-BE49-F238E27FC236}">
                <a16:creationId xmlns:a16="http://schemas.microsoft.com/office/drawing/2014/main" id="{1B90FA70-0A27-F74D-A80D-0012828CFDCB}"/>
              </a:ext>
            </a:extLst>
          </p:cNvPr>
          <p:cNvSpPr txBox="1">
            <a:spLocks/>
          </p:cNvSpPr>
          <p:nvPr/>
        </p:nvSpPr>
        <p:spPr>
          <a:xfrm>
            <a:off x="1651644" y="3426515"/>
            <a:ext cx="9956797" cy="70788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Document tracking and revocation</a:t>
            </a:r>
          </a:p>
          <a:p>
            <a:pPr marL="285750" indent="-285750">
              <a:spcBef>
                <a:spcPts val="0"/>
              </a:spcBef>
              <a:buFont typeface="Arial" panose="020B0604020202020204" pitchFamily="34" charset="0"/>
              <a:buChar char="•"/>
            </a:pPr>
            <a:r>
              <a:rPr lang="en-US" sz="1600" dirty="0"/>
              <a:t>Reporting on </a:t>
            </a:r>
            <a:r>
              <a:rPr lang="en-US" sz="1600"/>
              <a:t>policy violations</a:t>
            </a:r>
            <a:endParaRPr lang="en-US" sz="1600" dirty="0"/>
          </a:p>
          <a:p>
            <a:pPr marL="285750" indent="-285750">
              <a:spcBef>
                <a:spcPts val="0"/>
              </a:spcBef>
              <a:buFont typeface="Arial" panose="020B0604020202020204" pitchFamily="34" charset="0"/>
              <a:buChar char="•"/>
            </a:pPr>
            <a:endParaRPr lang="en-US" dirty="0"/>
          </a:p>
        </p:txBody>
      </p:sp>
      <p:sp>
        <p:nvSpPr>
          <p:cNvPr id="20" name="Text Placeholder 3">
            <a:extLst>
              <a:ext uri="{FF2B5EF4-FFF2-40B4-BE49-F238E27FC236}">
                <a16:creationId xmlns:a16="http://schemas.microsoft.com/office/drawing/2014/main" id="{E6B0FD30-203F-FB41-8AC8-2D76D582338F}"/>
              </a:ext>
            </a:extLst>
          </p:cNvPr>
          <p:cNvSpPr txBox="1">
            <a:spLocks/>
          </p:cNvSpPr>
          <p:nvPr/>
        </p:nvSpPr>
        <p:spPr>
          <a:xfrm>
            <a:off x="1651643" y="5676034"/>
            <a:ext cx="9956797" cy="70788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External user collaboration: securely share content with external users</a:t>
            </a:r>
          </a:p>
          <a:p>
            <a:pPr marL="285750" indent="-285750">
              <a:spcBef>
                <a:spcPts val="0"/>
              </a:spcBef>
              <a:buFont typeface="Arial" panose="020B0604020202020204" pitchFamily="34" charset="0"/>
              <a:buChar char="•"/>
            </a:pPr>
            <a:r>
              <a:rPr lang="en-US" sz="1600" dirty="0"/>
              <a:t>B2B Collaboration</a:t>
            </a:r>
          </a:p>
          <a:p>
            <a:pPr marL="285750" indent="-285750">
              <a:spcBef>
                <a:spcPts val="0"/>
              </a:spcBef>
              <a:buFont typeface="Arial" panose="020B0604020202020204" pitchFamily="34" charset="0"/>
              <a:buChar char="•"/>
            </a:pPr>
            <a:endParaRPr lang="en-US" dirty="0"/>
          </a:p>
        </p:txBody>
      </p:sp>
      <p:sp>
        <p:nvSpPr>
          <p:cNvPr id="21" name="Text Placeholder 3">
            <a:extLst>
              <a:ext uri="{FF2B5EF4-FFF2-40B4-BE49-F238E27FC236}">
                <a16:creationId xmlns:a16="http://schemas.microsoft.com/office/drawing/2014/main" id="{4E42030A-F953-A04D-8A5F-CECE8674E9E7}"/>
              </a:ext>
            </a:extLst>
          </p:cNvPr>
          <p:cNvSpPr txBox="1">
            <a:spLocks/>
          </p:cNvSpPr>
          <p:nvPr/>
        </p:nvSpPr>
        <p:spPr>
          <a:xfrm>
            <a:off x="1651643" y="4542372"/>
            <a:ext cx="9956797" cy="461665"/>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Encryption key management</a:t>
            </a:r>
          </a:p>
          <a:p>
            <a:pPr marL="285750" indent="-285750">
              <a:spcBef>
                <a:spcPts val="0"/>
              </a:spcBef>
              <a:buFont typeface="Arial" panose="020B0604020202020204" pitchFamily="34" charset="0"/>
              <a:buChar char="•"/>
            </a:pPr>
            <a:endParaRPr lang="en-US" dirty="0"/>
          </a:p>
        </p:txBody>
      </p:sp>
    </p:spTree>
    <p:extLst>
      <p:ext uri="{BB962C8B-B14F-4D97-AF65-F5344CB8AC3E}">
        <p14:creationId xmlns:p14="http://schemas.microsoft.com/office/powerpoint/2010/main" val="29383499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40EF62D-8528-AA4E-8A68-488EFEA42852}"/>
              </a:ext>
            </a:extLst>
          </p:cNvPr>
          <p:cNvSpPr>
            <a:spLocks noGrp="1"/>
          </p:cNvSpPr>
          <p:nvPr>
            <p:ph sz="quarter" idx="19"/>
          </p:nvPr>
        </p:nvSpPr>
        <p:spPr>
          <a:xfrm>
            <a:off x="8135939" y="2207173"/>
            <a:ext cx="3475037" cy="3087387"/>
          </a:xfrm>
        </p:spPr>
        <p:txBody>
          <a:bodyPr/>
          <a:lstStyle/>
          <a:p>
            <a:pPr marL="342900" indent="-342900" algn="l">
              <a:buFont typeface="Arial" panose="020B0604020202020204" pitchFamily="34" charset="0"/>
              <a:buChar char="•"/>
            </a:pPr>
            <a:r>
              <a:rPr lang="en-US" dirty="0"/>
              <a:t>Windows Enterprise</a:t>
            </a:r>
          </a:p>
          <a:p>
            <a:pPr marL="342900" indent="-342900" algn="l">
              <a:buFont typeface="Arial" panose="020B0604020202020204" pitchFamily="34" charset="0"/>
              <a:buChar char="•"/>
            </a:pPr>
            <a:r>
              <a:rPr lang="en-US" dirty="0"/>
              <a:t>Office (Web &amp; Desktop)</a:t>
            </a:r>
          </a:p>
          <a:p>
            <a:pPr marL="342900" indent="-342900" algn="l">
              <a:buFont typeface="Arial" panose="020B0604020202020204" pitchFamily="34" charset="0"/>
              <a:buChar char="•"/>
            </a:pPr>
            <a:r>
              <a:rPr lang="en-US" dirty="0"/>
              <a:t>Office 365 E5</a:t>
            </a:r>
          </a:p>
          <a:p>
            <a:pPr marL="342900" indent="-342900" algn="l">
              <a:buFont typeface="Arial" panose="020B0604020202020204" pitchFamily="34" charset="0"/>
              <a:buChar char="•"/>
            </a:pPr>
            <a:r>
              <a:rPr lang="en-US" dirty="0"/>
              <a:t>EMS E5</a:t>
            </a:r>
          </a:p>
          <a:p>
            <a:pPr marL="342900" indent="-342900">
              <a:buFont typeface="Arial" panose="020B0604020202020204" pitchFamily="34" charset="0"/>
              <a:buChar char="•"/>
            </a:pPr>
            <a:endParaRPr lang="en-US" dirty="0"/>
          </a:p>
        </p:txBody>
      </p:sp>
      <p:sp>
        <p:nvSpPr>
          <p:cNvPr id="7" name="Content Placeholder 6">
            <a:extLst>
              <a:ext uri="{FF2B5EF4-FFF2-40B4-BE49-F238E27FC236}">
                <a16:creationId xmlns:a16="http://schemas.microsoft.com/office/drawing/2014/main" id="{315383D9-ABD3-DD4B-A32E-50EF8F2D3433}"/>
              </a:ext>
            </a:extLst>
          </p:cNvPr>
          <p:cNvSpPr>
            <a:spLocks noGrp="1"/>
          </p:cNvSpPr>
          <p:nvPr>
            <p:ph sz="quarter" idx="18"/>
          </p:nvPr>
        </p:nvSpPr>
        <p:spPr>
          <a:xfrm>
            <a:off x="4355794" y="2207173"/>
            <a:ext cx="3475037" cy="3087387"/>
          </a:xfrm>
        </p:spPr>
        <p:txBody>
          <a:bodyPr/>
          <a:lstStyle/>
          <a:p>
            <a:pPr marL="342900" indent="-342900" algn="l">
              <a:buFont typeface="Arial" panose="020B0604020202020204" pitchFamily="34" charset="0"/>
              <a:buChar char="•"/>
            </a:pPr>
            <a:r>
              <a:rPr lang="en-US" dirty="0"/>
              <a:t>Windows Enterprise</a:t>
            </a:r>
          </a:p>
          <a:p>
            <a:pPr marL="342900" indent="-342900" algn="l">
              <a:buFont typeface="Arial" panose="020B0604020202020204" pitchFamily="34" charset="0"/>
              <a:buChar char="•"/>
            </a:pPr>
            <a:r>
              <a:rPr lang="en-US" dirty="0"/>
              <a:t>Office (Web &amp; Desktop)</a:t>
            </a:r>
          </a:p>
          <a:p>
            <a:pPr marL="342900" indent="-342900" algn="l">
              <a:buFont typeface="Arial" panose="020B0604020202020204" pitchFamily="34" charset="0"/>
              <a:buChar char="•"/>
            </a:pPr>
            <a:r>
              <a:rPr lang="en-US" dirty="0"/>
              <a:t>Office 365 E3</a:t>
            </a:r>
          </a:p>
          <a:p>
            <a:pPr marL="342900" indent="-342900" algn="l">
              <a:buFont typeface="Arial" panose="020B0604020202020204" pitchFamily="34" charset="0"/>
              <a:buChar char="•"/>
            </a:pPr>
            <a:r>
              <a:rPr lang="en-US" dirty="0"/>
              <a:t>EMS E3</a:t>
            </a:r>
          </a:p>
          <a:p>
            <a:pPr algn="l"/>
            <a:endParaRPr lang="en-US" dirty="0"/>
          </a:p>
        </p:txBody>
      </p:sp>
      <p:sp>
        <p:nvSpPr>
          <p:cNvPr id="2" name="Title 1">
            <a:extLst>
              <a:ext uri="{FF2B5EF4-FFF2-40B4-BE49-F238E27FC236}">
                <a16:creationId xmlns:a16="http://schemas.microsoft.com/office/drawing/2014/main" id="{4892AB21-6739-6347-A51E-A62C28910AC1}"/>
              </a:ext>
            </a:extLst>
          </p:cNvPr>
          <p:cNvSpPr>
            <a:spLocks noGrp="1"/>
          </p:cNvSpPr>
          <p:nvPr>
            <p:ph type="title"/>
          </p:nvPr>
        </p:nvSpPr>
        <p:spPr/>
        <p:txBody>
          <a:bodyPr/>
          <a:lstStyle/>
          <a:p>
            <a:r>
              <a:rPr lang="en-US" dirty="0"/>
              <a:t>Review</a:t>
            </a:r>
          </a:p>
        </p:txBody>
      </p:sp>
      <p:sp>
        <p:nvSpPr>
          <p:cNvPr id="6" name="Content Placeholder 5">
            <a:extLst>
              <a:ext uri="{FF2B5EF4-FFF2-40B4-BE49-F238E27FC236}">
                <a16:creationId xmlns:a16="http://schemas.microsoft.com/office/drawing/2014/main" id="{A22E3407-D0F3-834C-A379-866B044AC164}"/>
              </a:ext>
            </a:extLst>
          </p:cNvPr>
          <p:cNvSpPr>
            <a:spLocks noGrp="1"/>
          </p:cNvSpPr>
          <p:nvPr>
            <p:ph sz="quarter" idx="17"/>
          </p:nvPr>
        </p:nvSpPr>
        <p:spPr>
          <a:xfrm>
            <a:off x="576750" y="2204658"/>
            <a:ext cx="3475037" cy="3087387"/>
          </a:xfrm>
        </p:spPr>
        <p:txBody>
          <a:bodyPr/>
          <a:lstStyle/>
          <a:p>
            <a:pPr marL="342900" indent="-342900" algn="l">
              <a:buFont typeface="Arial" panose="020B0604020202020204" pitchFamily="34" charset="0"/>
              <a:buChar char="•"/>
            </a:pPr>
            <a:r>
              <a:rPr lang="en-US" dirty="0"/>
              <a:t>Windows Enterprise</a:t>
            </a:r>
          </a:p>
          <a:p>
            <a:pPr marL="342900" indent="-342900" algn="l">
              <a:buFont typeface="Arial" panose="020B0604020202020204" pitchFamily="34" charset="0"/>
              <a:buChar char="•"/>
            </a:pPr>
            <a:r>
              <a:rPr lang="en-US" dirty="0"/>
              <a:t>Office Web Applications</a:t>
            </a:r>
          </a:p>
          <a:p>
            <a:pPr marL="342900" indent="-342900" algn="l">
              <a:buFont typeface="Arial" panose="020B0604020202020204" pitchFamily="34" charset="0"/>
              <a:buChar char="•"/>
            </a:pPr>
            <a:r>
              <a:rPr lang="en-US" dirty="0"/>
              <a:t>Office 365 F1</a:t>
            </a:r>
          </a:p>
          <a:p>
            <a:pPr marL="342900" indent="-342900" algn="l">
              <a:buFont typeface="Arial" panose="020B0604020202020204" pitchFamily="34" charset="0"/>
              <a:buChar char="•"/>
            </a:pPr>
            <a:r>
              <a:rPr lang="en-US" dirty="0"/>
              <a:t>EMS E3</a:t>
            </a:r>
          </a:p>
          <a:p>
            <a:pPr marL="342900" indent="-342900" algn="l">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32E0A4CB-B019-BB45-80DD-4A6ECA741B1B}"/>
              </a:ext>
            </a:extLst>
          </p:cNvPr>
          <p:cNvSpPr>
            <a:spLocks noGrp="1"/>
          </p:cNvSpPr>
          <p:nvPr>
            <p:ph type="body" sz="quarter" idx="11"/>
          </p:nvPr>
        </p:nvSpPr>
        <p:spPr>
          <a:xfrm>
            <a:off x="583802" y="1773771"/>
            <a:ext cx="3470917" cy="430887"/>
          </a:xfrm>
        </p:spPr>
        <p:txBody>
          <a:bodyPr/>
          <a:lstStyle/>
          <a:p>
            <a:pPr algn="ctr"/>
            <a:r>
              <a:rPr lang="en-US" sz="2800" dirty="0"/>
              <a:t>Microsoft 365 F1</a:t>
            </a:r>
          </a:p>
        </p:txBody>
      </p:sp>
      <p:sp>
        <p:nvSpPr>
          <p:cNvPr id="4" name="Text Placeholder 3">
            <a:extLst>
              <a:ext uri="{FF2B5EF4-FFF2-40B4-BE49-F238E27FC236}">
                <a16:creationId xmlns:a16="http://schemas.microsoft.com/office/drawing/2014/main" id="{2DDD8077-7132-A940-BE80-0492EBA36B43}"/>
              </a:ext>
            </a:extLst>
          </p:cNvPr>
          <p:cNvSpPr>
            <a:spLocks noGrp="1"/>
          </p:cNvSpPr>
          <p:nvPr>
            <p:ph type="body" sz="quarter" idx="12"/>
          </p:nvPr>
        </p:nvSpPr>
        <p:spPr>
          <a:xfrm>
            <a:off x="4355794" y="1773771"/>
            <a:ext cx="3472349" cy="430887"/>
          </a:xfrm>
        </p:spPr>
        <p:txBody>
          <a:bodyPr/>
          <a:lstStyle/>
          <a:p>
            <a:pPr algn="ctr"/>
            <a:r>
              <a:rPr lang="en-US" sz="2800" dirty="0"/>
              <a:t>Microsoft 365 E3</a:t>
            </a:r>
          </a:p>
        </p:txBody>
      </p:sp>
      <p:sp>
        <p:nvSpPr>
          <p:cNvPr id="5" name="Text Placeholder 4">
            <a:extLst>
              <a:ext uri="{FF2B5EF4-FFF2-40B4-BE49-F238E27FC236}">
                <a16:creationId xmlns:a16="http://schemas.microsoft.com/office/drawing/2014/main" id="{21D2BDE3-E6B3-D248-AB27-2CE7ED83E90C}"/>
              </a:ext>
            </a:extLst>
          </p:cNvPr>
          <p:cNvSpPr>
            <a:spLocks noGrp="1"/>
          </p:cNvSpPr>
          <p:nvPr>
            <p:ph type="body" sz="quarter" idx="13"/>
          </p:nvPr>
        </p:nvSpPr>
        <p:spPr>
          <a:xfrm>
            <a:off x="8134596" y="1773771"/>
            <a:ext cx="3472349" cy="430887"/>
          </a:xfrm>
        </p:spPr>
        <p:txBody>
          <a:bodyPr/>
          <a:lstStyle/>
          <a:p>
            <a:pPr algn="ctr"/>
            <a:r>
              <a:rPr lang="en-US" sz="2800" dirty="0"/>
              <a:t>Microsoft 365 E5</a:t>
            </a:r>
          </a:p>
        </p:txBody>
      </p:sp>
      <p:sp>
        <p:nvSpPr>
          <p:cNvPr id="9" name="TextBox 8">
            <a:extLst>
              <a:ext uri="{FF2B5EF4-FFF2-40B4-BE49-F238E27FC236}">
                <a16:creationId xmlns:a16="http://schemas.microsoft.com/office/drawing/2014/main" id="{4EF8BD6D-CD9B-0A49-BD68-94D9A260CC43}"/>
              </a:ext>
            </a:extLst>
          </p:cNvPr>
          <p:cNvSpPr txBox="1"/>
          <p:nvPr/>
        </p:nvSpPr>
        <p:spPr>
          <a:xfrm>
            <a:off x="-4032" y="5590239"/>
            <a:ext cx="12192000" cy="9264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No Trials of Microsoft 365, to simulate you can use Office 365 E3/E5 + EMS E3/E5 Trial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Need to go through Microsoft Sales or a CSP to get Microsoft 365 Licenses</a:t>
            </a:r>
          </a:p>
        </p:txBody>
      </p:sp>
      <p:pic>
        <p:nvPicPr>
          <p:cNvPr id="10" name="Picture 9">
            <a:extLst>
              <a:ext uri="{FF2B5EF4-FFF2-40B4-BE49-F238E27FC236}">
                <a16:creationId xmlns:a16="http://schemas.microsoft.com/office/drawing/2014/main" id="{7D3F1CCC-E54E-864D-B13C-1F139BC8CB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9457589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0241B6-1A80-45A2-BD46-C294ADABD39F}"/>
              </a:ext>
            </a:extLst>
          </p:cNvPr>
          <p:cNvSpPr>
            <a:spLocks noGrp="1"/>
          </p:cNvSpPr>
          <p:nvPr>
            <p:ph type="title"/>
          </p:nvPr>
        </p:nvSpPr>
        <p:spPr/>
        <p:txBody>
          <a:bodyPr/>
          <a:lstStyle/>
          <a:p>
            <a:r>
              <a:rPr lang="en-GB" dirty="0"/>
              <a:t>Overview</a:t>
            </a:r>
          </a:p>
        </p:txBody>
      </p:sp>
      <p:pic>
        <p:nvPicPr>
          <p:cNvPr id="10" name="Content Placeholder 9">
            <a:extLst>
              <a:ext uri="{FF2B5EF4-FFF2-40B4-BE49-F238E27FC236}">
                <a16:creationId xmlns:a16="http://schemas.microsoft.com/office/drawing/2014/main" id="{431B8FFD-50A6-1E4D-B0D1-4786EFE72CAE}"/>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3788718" y="2056936"/>
            <a:ext cx="1219128" cy="894027"/>
          </a:xfrm>
        </p:spPr>
      </p:pic>
      <p:sp>
        <p:nvSpPr>
          <p:cNvPr id="6" name="Text Placeholder 5">
            <a:extLst>
              <a:ext uri="{FF2B5EF4-FFF2-40B4-BE49-F238E27FC236}">
                <a16:creationId xmlns:a16="http://schemas.microsoft.com/office/drawing/2014/main" id="{2450330C-B7C9-46D5-8FBE-D2ACB01103E1}"/>
              </a:ext>
            </a:extLst>
          </p:cNvPr>
          <p:cNvSpPr>
            <a:spLocks noGrp="1"/>
          </p:cNvSpPr>
          <p:nvPr>
            <p:ph type="body" sz="quarter" idx="11"/>
          </p:nvPr>
        </p:nvSpPr>
        <p:spPr>
          <a:xfrm>
            <a:off x="2662824" y="2942927"/>
            <a:ext cx="3470917" cy="215444"/>
          </a:xfrm>
        </p:spPr>
        <p:txBody>
          <a:bodyPr/>
          <a:lstStyle/>
          <a:p>
            <a:pPr algn="ctr"/>
            <a:r>
              <a:rPr lang="en-GB" b="1" dirty="0"/>
              <a:t>Control identity + access in the cloud</a:t>
            </a:r>
          </a:p>
        </p:txBody>
      </p:sp>
      <p:pic>
        <p:nvPicPr>
          <p:cNvPr id="11" name="Content Placeholder 9">
            <a:extLst>
              <a:ext uri="{FF2B5EF4-FFF2-40B4-BE49-F238E27FC236}">
                <a16:creationId xmlns:a16="http://schemas.microsoft.com/office/drawing/2014/main" id="{96C5E911-D024-FA4B-8FDA-8B24B9AFE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9260" y="2048900"/>
            <a:ext cx="1219127" cy="894027"/>
          </a:xfrm>
          <a:prstGeom prst="rect">
            <a:avLst/>
          </a:prstGeom>
        </p:spPr>
      </p:pic>
      <p:sp>
        <p:nvSpPr>
          <p:cNvPr id="12" name="Text Placeholder 5">
            <a:extLst>
              <a:ext uri="{FF2B5EF4-FFF2-40B4-BE49-F238E27FC236}">
                <a16:creationId xmlns:a16="http://schemas.microsoft.com/office/drawing/2014/main" id="{7C0B294D-5F53-BC45-92A5-D822759A07B2}"/>
              </a:ext>
            </a:extLst>
          </p:cNvPr>
          <p:cNvSpPr txBox="1">
            <a:spLocks/>
          </p:cNvSpPr>
          <p:nvPr/>
        </p:nvSpPr>
        <p:spPr>
          <a:xfrm>
            <a:off x="6423366" y="2934891"/>
            <a:ext cx="3470917" cy="21544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b="1" dirty="0"/>
              <a:t>Get identity-driven security</a:t>
            </a:r>
          </a:p>
        </p:txBody>
      </p:sp>
      <p:pic>
        <p:nvPicPr>
          <p:cNvPr id="13" name="Content Placeholder 9">
            <a:extLst>
              <a:ext uri="{FF2B5EF4-FFF2-40B4-BE49-F238E27FC236}">
                <a16:creationId xmlns:a16="http://schemas.microsoft.com/office/drawing/2014/main" id="{9BF5E5EE-BA47-9D46-9A4F-73876DE66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8718" y="3840393"/>
            <a:ext cx="1219127" cy="894027"/>
          </a:xfrm>
          <a:prstGeom prst="rect">
            <a:avLst/>
          </a:prstGeom>
        </p:spPr>
      </p:pic>
      <p:sp>
        <p:nvSpPr>
          <p:cNvPr id="14" name="Text Placeholder 5">
            <a:extLst>
              <a:ext uri="{FF2B5EF4-FFF2-40B4-BE49-F238E27FC236}">
                <a16:creationId xmlns:a16="http://schemas.microsoft.com/office/drawing/2014/main" id="{D742576D-2235-0A4F-82E2-19D1C3F14E79}"/>
              </a:ext>
            </a:extLst>
          </p:cNvPr>
          <p:cNvSpPr txBox="1">
            <a:spLocks/>
          </p:cNvSpPr>
          <p:nvPr/>
        </p:nvSpPr>
        <p:spPr>
          <a:xfrm>
            <a:off x="2662824" y="4726384"/>
            <a:ext cx="3470917" cy="21544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b="1" dirty="0"/>
              <a:t>Manage devices + apps</a:t>
            </a:r>
          </a:p>
        </p:txBody>
      </p:sp>
      <p:pic>
        <p:nvPicPr>
          <p:cNvPr id="15" name="Content Placeholder 9">
            <a:extLst>
              <a:ext uri="{FF2B5EF4-FFF2-40B4-BE49-F238E27FC236}">
                <a16:creationId xmlns:a16="http://schemas.microsoft.com/office/drawing/2014/main" id="{53299849-E19C-6147-99EA-FBDCCA9B7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260" y="3945202"/>
            <a:ext cx="1219127" cy="894027"/>
          </a:xfrm>
          <a:prstGeom prst="rect">
            <a:avLst/>
          </a:prstGeom>
        </p:spPr>
      </p:pic>
      <p:sp>
        <p:nvSpPr>
          <p:cNvPr id="16" name="Text Placeholder 5">
            <a:extLst>
              <a:ext uri="{FF2B5EF4-FFF2-40B4-BE49-F238E27FC236}">
                <a16:creationId xmlns:a16="http://schemas.microsoft.com/office/drawing/2014/main" id="{552FE3DC-E042-F147-BCEC-72BCA65DFAE8}"/>
              </a:ext>
            </a:extLst>
          </p:cNvPr>
          <p:cNvSpPr txBox="1">
            <a:spLocks/>
          </p:cNvSpPr>
          <p:nvPr/>
        </p:nvSpPr>
        <p:spPr>
          <a:xfrm>
            <a:off x="6423366" y="4831193"/>
            <a:ext cx="3470917" cy="21544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GB" b="1" dirty="0"/>
              <a:t>Protect your information</a:t>
            </a:r>
          </a:p>
        </p:txBody>
      </p:sp>
      <p:sp>
        <p:nvSpPr>
          <p:cNvPr id="17" name="Title 3">
            <a:extLst>
              <a:ext uri="{FF2B5EF4-FFF2-40B4-BE49-F238E27FC236}">
                <a16:creationId xmlns:a16="http://schemas.microsoft.com/office/drawing/2014/main" id="{15699F1E-C581-6346-9DD0-3A4FBCEBF1DC}"/>
              </a:ext>
            </a:extLst>
          </p:cNvPr>
          <p:cNvSpPr txBox="1">
            <a:spLocks/>
          </p:cNvSpPr>
          <p:nvPr/>
        </p:nvSpPr>
        <p:spPr>
          <a:xfrm>
            <a:off x="582291" y="1084179"/>
            <a:ext cx="11027418" cy="528644"/>
          </a:xfrm>
          <a:prstGeom prst="rect">
            <a:avLst/>
          </a:prstGeom>
        </p:spPr>
        <p:txBody>
          <a:bodyPr vert="horz" wrap="square" lIns="0" tIns="0" rIns="0" bIns="0" rtlCol="0" anchor="t">
            <a:noAutofit/>
          </a:bodyPr>
          <a:lstStyle>
            <a:lvl1pPr algn="l" defTabSz="914367" rtl="0" eaLnBrk="1" latinLnBrk="0" hangingPunct="1">
              <a:lnSpc>
                <a:spcPct val="95000"/>
              </a:lnSpc>
              <a:spcBef>
                <a:spcPct val="0"/>
              </a:spcBef>
              <a:buNone/>
              <a:defRPr lang="en-US" sz="3200" b="0" kern="1200" cap="none" spc="-147" baseline="0">
                <a:ln w="3175">
                  <a:noFill/>
                </a:ln>
                <a:solidFill>
                  <a:schemeClr val="tx1"/>
                </a:solidFill>
                <a:effectLst/>
                <a:latin typeface="+mj-lt"/>
                <a:ea typeface="+mn-ea"/>
                <a:cs typeface="Segoe UI" pitchFamily="34" charset="0"/>
              </a:defRPr>
            </a:lvl1pPr>
          </a:lstStyle>
          <a:p>
            <a:r>
              <a:rPr lang="en-GB" sz="2400" dirty="0"/>
              <a:t>Taking Security &amp; Compliance to the next level</a:t>
            </a:r>
          </a:p>
        </p:txBody>
      </p:sp>
    </p:spTree>
    <p:extLst>
      <p:ext uri="{BB962C8B-B14F-4D97-AF65-F5344CB8AC3E}">
        <p14:creationId xmlns:p14="http://schemas.microsoft.com/office/powerpoint/2010/main" val="17537740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1DF2-86C4-4349-A82E-5A71EFE9D5C1}"/>
              </a:ext>
            </a:extLst>
          </p:cNvPr>
          <p:cNvSpPr>
            <a:spLocks noGrp="1"/>
          </p:cNvSpPr>
          <p:nvPr>
            <p:ph type="title"/>
          </p:nvPr>
        </p:nvSpPr>
        <p:spPr/>
        <p:txBody>
          <a:bodyPr/>
          <a:lstStyle/>
          <a:p>
            <a:r>
              <a:rPr lang="en-US" dirty="0"/>
              <a:t>Office 365 E5 Trial</a:t>
            </a:r>
          </a:p>
        </p:txBody>
      </p:sp>
      <p:sp>
        <p:nvSpPr>
          <p:cNvPr id="3" name="TextBox 2">
            <a:extLst>
              <a:ext uri="{FF2B5EF4-FFF2-40B4-BE49-F238E27FC236}">
                <a16:creationId xmlns:a16="http://schemas.microsoft.com/office/drawing/2014/main" id="{F7DF936F-B4F1-034F-9CF1-751017DDBF09}"/>
              </a:ext>
            </a:extLst>
          </p:cNvPr>
          <p:cNvSpPr txBox="1"/>
          <p:nvPr/>
        </p:nvSpPr>
        <p:spPr>
          <a:xfrm>
            <a:off x="583558" y="1424198"/>
            <a:ext cx="11085157" cy="13911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hlinkClick r:id="rId2"/>
              </a:rPr>
              <a:t>https://products.office.com/en-us/business/compare-more-office-365-for-business-plans</a:t>
            </a:r>
            <a:endParaRPr lang="en-US" sz="22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rPr>
              <a:t>Try for Free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99365760-8454-1749-971F-C425169EE28A}"/>
              </a:ext>
            </a:extLst>
          </p:cNvPr>
          <p:cNvPicPr>
            <a:picLocks noChangeAspect="1"/>
          </p:cNvPicPr>
          <p:nvPr/>
        </p:nvPicPr>
        <p:blipFill>
          <a:blip r:embed="rId3"/>
          <a:stretch>
            <a:fillRect/>
          </a:stretch>
        </p:blipFill>
        <p:spPr>
          <a:xfrm>
            <a:off x="958760" y="2590620"/>
            <a:ext cx="10274480" cy="2172712"/>
          </a:xfrm>
          <a:prstGeom prst="rect">
            <a:avLst/>
          </a:prstGeom>
          <a:ln w="12700">
            <a:solidFill>
              <a:schemeClr val="tx1"/>
            </a:solidFill>
          </a:ln>
        </p:spPr>
      </p:pic>
    </p:spTree>
    <p:extLst>
      <p:ext uri="{BB962C8B-B14F-4D97-AF65-F5344CB8AC3E}">
        <p14:creationId xmlns:p14="http://schemas.microsoft.com/office/powerpoint/2010/main" val="418954726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659D93C-D506-ED4D-9654-78E062703669}"/>
              </a:ext>
            </a:extLst>
          </p:cNvPr>
          <p:cNvSpPr>
            <a:spLocks noGrp="1"/>
          </p:cNvSpPr>
          <p:nvPr>
            <p:ph type="title"/>
          </p:nvPr>
        </p:nvSpPr>
        <p:spPr>
          <a:xfrm>
            <a:off x="584200" y="2919762"/>
            <a:ext cx="9144000" cy="614014"/>
          </a:xfrm>
        </p:spPr>
        <p:txBody>
          <a:bodyPr/>
          <a:lstStyle/>
          <a:p>
            <a:r>
              <a:rPr lang="en-GB" b="1" dirty="0"/>
              <a:t>Control identity + access in the cloud</a:t>
            </a:r>
            <a:endParaRPr lang="en-US" dirty="0"/>
          </a:p>
        </p:txBody>
      </p:sp>
    </p:spTree>
    <p:extLst>
      <p:ext uri="{BB962C8B-B14F-4D97-AF65-F5344CB8AC3E}">
        <p14:creationId xmlns:p14="http://schemas.microsoft.com/office/powerpoint/2010/main" val="36009454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EDAF1-5D42-714B-A8D2-EDD7B2BD7969}"/>
              </a:ext>
            </a:extLst>
          </p:cNvPr>
          <p:cNvSpPr>
            <a:spLocks noGrp="1"/>
          </p:cNvSpPr>
          <p:nvPr>
            <p:ph type="title"/>
          </p:nvPr>
        </p:nvSpPr>
        <p:spPr/>
        <p:txBody>
          <a:bodyPr/>
          <a:lstStyle/>
          <a:p>
            <a:r>
              <a:rPr lang="en-US" dirty="0"/>
              <a:t>How does EMS help security identities and access?</a:t>
            </a:r>
          </a:p>
        </p:txBody>
      </p:sp>
      <p:pic>
        <p:nvPicPr>
          <p:cNvPr id="13" name="Content Placeholder 12" descr="A close up of a logo&#10;&#10;Description automatically generated">
            <a:extLst>
              <a:ext uri="{FF2B5EF4-FFF2-40B4-BE49-F238E27FC236}">
                <a16:creationId xmlns:a16="http://schemas.microsoft.com/office/drawing/2014/main" id="{1A6F0E1E-C5C0-8D44-A118-14A36D055B95}"/>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583559" y="1141386"/>
            <a:ext cx="900112" cy="660082"/>
          </a:xfrm>
        </p:spPr>
      </p:pic>
      <p:sp>
        <p:nvSpPr>
          <p:cNvPr id="4" name="Text Placeholder 3">
            <a:extLst>
              <a:ext uri="{FF2B5EF4-FFF2-40B4-BE49-F238E27FC236}">
                <a16:creationId xmlns:a16="http://schemas.microsoft.com/office/drawing/2014/main" id="{138329ED-D026-994F-952C-390685D7E753}"/>
              </a:ext>
            </a:extLst>
          </p:cNvPr>
          <p:cNvSpPr>
            <a:spLocks noGrp="1"/>
          </p:cNvSpPr>
          <p:nvPr>
            <p:ph type="body" sz="quarter" idx="11"/>
          </p:nvPr>
        </p:nvSpPr>
        <p:spPr>
          <a:xfrm>
            <a:off x="1651644" y="1141386"/>
            <a:ext cx="9956797" cy="738664"/>
          </a:xfrm>
        </p:spPr>
        <p:txBody>
          <a:bodyPr/>
          <a:lstStyle/>
          <a:p>
            <a:r>
              <a:rPr lang="en-US" sz="1600" dirty="0"/>
              <a:t>Single sign-on: one username, one password</a:t>
            </a:r>
          </a:p>
          <a:p>
            <a:pPr marL="285750" indent="-285750">
              <a:spcBef>
                <a:spcPts val="0"/>
              </a:spcBef>
              <a:buFont typeface="Arial" panose="020B0604020202020204" pitchFamily="34" charset="0"/>
              <a:buChar char="•"/>
            </a:pPr>
            <a:r>
              <a:rPr lang="en-US" sz="1600" dirty="0"/>
              <a:t>To all Office 365 Services</a:t>
            </a:r>
          </a:p>
          <a:p>
            <a:pPr marL="285750" indent="-285750">
              <a:spcBef>
                <a:spcPts val="0"/>
              </a:spcBef>
              <a:buFont typeface="Arial" panose="020B0604020202020204" pitchFamily="34" charset="0"/>
              <a:buChar char="•"/>
            </a:pPr>
            <a:r>
              <a:rPr lang="en-US" sz="1600" dirty="0"/>
              <a:t>To additional third-party applications in the cloud or on-premises</a:t>
            </a:r>
          </a:p>
        </p:txBody>
      </p:sp>
      <p:pic>
        <p:nvPicPr>
          <p:cNvPr id="14" name="Content Placeholder 12">
            <a:extLst>
              <a:ext uri="{FF2B5EF4-FFF2-40B4-BE49-F238E27FC236}">
                <a16:creationId xmlns:a16="http://schemas.microsoft.com/office/drawing/2014/main" id="{D2CB0522-C769-D342-933F-888576269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59" y="2275048"/>
            <a:ext cx="900111" cy="660082"/>
          </a:xfrm>
          <a:prstGeom prst="rect">
            <a:avLst/>
          </a:prstGeom>
        </p:spPr>
      </p:pic>
      <p:pic>
        <p:nvPicPr>
          <p:cNvPr id="15" name="Content Placeholder 12">
            <a:extLst>
              <a:ext uri="{FF2B5EF4-FFF2-40B4-BE49-F238E27FC236}">
                <a16:creationId xmlns:a16="http://schemas.microsoft.com/office/drawing/2014/main" id="{8435E58E-9E72-804A-ACDA-FE8C6B5D9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59" y="3408710"/>
            <a:ext cx="900111" cy="660082"/>
          </a:xfrm>
          <a:prstGeom prst="rect">
            <a:avLst/>
          </a:prstGeom>
        </p:spPr>
      </p:pic>
      <p:pic>
        <p:nvPicPr>
          <p:cNvPr id="16" name="Content Placeholder 12">
            <a:extLst>
              <a:ext uri="{FF2B5EF4-FFF2-40B4-BE49-F238E27FC236}">
                <a16:creationId xmlns:a16="http://schemas.microsoft.com/office/drawing/2014/main" id="{6C2AE93E-6331-D84A-BA7C-A6DDBC27C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58" y="4542372"/>
            <a:ext cx="900111" cy="660082"/>
          </a:xfrm>
          <a:prstGeom prst="rect">
            <a:avLst/>
          </a:prstGeom>
        </p:spPr>
      </p:pic>
      <p:pic>
        <p:nvPicPr>
          <p:cNvPr id="17" name="Content Placeholder 12">
            <a:extLst>
              <a:ext uri="{FF2B5EF4-FFF2-40B4-BE49-F238E27FC236}">
                <a16:creationId xmlns:a16="http://schemas.microsoft.com/office/drawing/2014/main" id="{83F47F64-65AA-CA4B-9D16-65671D15BC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58" y="5676034"/>
            <a:ext cx="900111" cy="660082"/>
          </a:xfrm>
          <a:prstGeom prst="rect">
            <a:avLst/>
          </a:prstGeom>
        </p:spPr>
      </p:pic>
      <p:sp>
        <p:nvSpPr>
          <p:cNvPr id="18" name="Text Placeholder 3">
            <a:extLst>
              <a:ext uri="{FF2B5EF4-FFF2-40B4-BE49-F238E27FC236}">
                <a16:creationId xmlns:a16="http://schemas.microsoft.com/office/drawing/2014/main" id="{1DD0F2BD-DE02-DA40-A0CD-02C6D628842E}"/>
              </a:ext>
            </a:extLst>
          </p:cNvPr>
          <p:cNvSpPr txBox="1">
            <a:spLocks/>
          </p:cNvSpPr>
          <p:nvPr/>
        </p:nvSpPr>
        <p:spPr>
          <a:xfrm>
            <a:off x="1651644" y="2275048"/>
            <a:ext cx="9956797" cy="984885"/>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Conditional access: restrict who can access what, from where, and on which device/platform</a:t>
            </a:r>
          </a:p>
          <a:p>
            <a:pPr marL="285750" indent="-285750">
              <a:spcBef>
                <a:spcPts val="0"/>
              </a:spcBef>
              <a:buFont typeface="Arial" panose="020B0604020202020204" pitchFamily="34" charset="0"/>
              <a:buChar char="•"/>
            </a:pPr>
            <a:r>
              <a:rPr lang="en-US" sz="1600" dirty="0"/>
              <a:t>Restrict access by location/IP address</a:t>
            </a:r>
          </a:p>
          <a:p>
            <a:pPr marL="285750" indent="-285750">
              <a:spcBef>
                <a:spcPts val="0"/>
              </a:spcBef>
              <a:buFont typeface="Arial" panose="020B0604020202020204" pitchFamily="34" charset="0"/>
              <a:buChar char="•"/>
            </a:pPr>
            <a:r>
              <a:rPr lang="en-US" sz="1600" dirty="0"/>
              <a:t>Limit what apps can be accessed</a:t>
            </a:r>
          </a:p>
          <a:p>
            <a:pPr marL="285750" indent="-285750">
              <a:spcBef>
                <a:spcPts val="0"/>
              </a:spcBef>
              <a:buFont typeface="Arial" panose="020B0604020202020204" pitchFamily="34" charset="0"/>
              <a:buChar char="•"/>
            </a:pPr>
            <a:r>
              <a:rPr lang="en-US" sz="1600" dirty="0"/>
              <a:t>Control what clients can connect to Office 365 services</a:t>
            </a:r>
          </a:p>
        </p:txBody>
      </p:sp>
      <p:sp>
        <p:nvSpPr>
          <p:cNvPr id="19" name="Text Placeholder 3">
            <a:extLst>
              <a:ext uri="{FF2B5EF4-FFF2-40B4-BE49-F238E27FC236}">
                <a16:creationId xmlns:a16="http://schemas.microsoft.com/office/drawing/2014/main" id="{1B90FA70-0A27-F74D-A80D-0012828CFDCB}"/>
              </a:ext>
            </a:extLst>
          </p:cNvPr>
          <p:cNvSpPr txBox="1">
            <a:spLocks/>
          </p:cNvSpPr>
          <p:nvPr/>
        </p:nvSpPr>
        <p:spPr>
          <a:xfrm>
            <a:off x="1651644" y="3426515"/>
            <a:ext cx="9956797" cy="1200329"/>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Access reviews: detect potentially compromised user identities</a:t>
            </a:r>
          </a:p>
          <a:p>
            <a:pPr marL="285750" indent="-285750">
              <a:spcBef>
                <a:spcPts val="0"/>
              </a:spcBef>
              <a:buFont typeface="Arial" panose="020B0604020202020204" pitchFamily="34" charset="0"/>
              <a:buChar char="•"/>
            </a:pPr>
            <a:r>
              <a:rPr lang="en-US" sz="1600" dirty="0"/>
              <a:t>Conditional access based on sign-in risk level</a:t>
            </a:r>
          </a:p>
          <a:p>
            <a:pPr marL="285750" indent="-285750">
              <a:spcBef>
                <a:spcPts val="0"/>
              </a:spcBef>
              <a:buFont typeface="Arial" panose="020B0604020202020204" pitchFamily="34" charset="0"/>
              <a:buChar char="•"/>
            </a:pPr>
            <a:r>
              <a:rPr lang="en-US" sz="1600" dirty="0"/>
              <a:t>Advanced security reporting</a:t>
            </a:r>
          </a:p>
          <a:p>
            <a:pPr marL="285750" indent="-285750">
              <a:spcBef>
                <a:spcPts val="0"/>
              </a:spcBef>
              <a:buFont typeface="Arial" panose="020B0604020202020204" pitchFamily="34" charset="0"/>
              <a:buChar char="•"/>
            </a:pPr>
            <a:r>
              <a:rPr lang="en-US" sz="1600" dirty="0"/>
              <a:t>Privileged identity management</a:t>
            </a:r>
          </a:p>
          <a:p>
            <a:pPr marL="285750" indent="-285750">
              <a:spcBef>
                <a:spcPts val="0"/>
              </a:spcBef>
              <a:buFont typeface="Arial" panose="020B0604020202020204" pitchFamily="34" charset="0"/>
              <a:buChar char="•"/>
            </a:pPr>
            <a:endParaRPr lang="en-US" dirty="0"/>
          </a:p>
        </p:txBody>
      </p:sp>
      <p:sp>
        <p:nvSpPr>
          <p:cNvPr id="20" name="Text Placeholder 3">
            <a:extLst>
              <a:ext uri="{FF2B5EF4-FFF2-40B4-BE49-F238E27FC236}">
                <a16:creationId xmlns:a16="http://schemas.microsoft.com/office/drawing/2014/main" id="{E6B0FD30-203F-FB41-8AC8-2D76D582338F}"/>
              </a:ext>
            </a:extLst>
          </p:cNvPr>
          <p:cNvSpPr txBox="1">
            <a:spLocks/>
          </p:cNvSpPr>
          <p:nvPr/>
        </p:nvSpPr>
        <p:spPr>
          <a:xfrm>
            <a:off x="1651643" y="5676034"/>
            <a:ext cx="9956797" cy="70788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External user collaboration: securely share content with external users</a:t>
            </a:r>
          </a:p>
          <a:p>
            <a:pPr marL="285750" indent="-285750">
              <a:spcBef>
                <a:spcPts val="0"/>
              </a:spcBef>
              <a:buFont typeface="Arial" panose="020B0604020202020204" pitchFamily="34" charset="0"/>
              <a:buChar char="•"/>
            </a:pPr>
            <a:r>
              <a:rPr lang="en-US" sz="1600" dirty="0"/>
              <a:t>B2B Collaboration</a:t>
            </a:r>
          </a:p>
          <a:p>
            <a:pPr marL="285750" indent="-285750">
              <a:spcBef>
                <a:spcPts val="0"/>
              </a:spcBef>
              <a:buFont typeface="Arial" panose="020B0604020202020204" pitchFamily="34" charset="0"/>
              <a:buChar char="•"/>
            </a:pPr>
            <a:endParaRPr lang="en-US" dirty="0"/>
          </a:p>
        </p:txBody>
      </p:sp>
      <p:sp>
        <p:nvSpPr>
          <p:cNvPr id="21" name="Text Placeholder 3">
            <a:extLst>
              <a:ext uri="{FF2B5EF4-FFF2-40B4-BE49-F238E27FC236}">
                <a16:creationId xmlns:a16="http://schemas.microsoft.com/office/drawing/2014/main" id="{4E42030A-F953-A04D-8A5F-CECE8674E9E7}"/>
              </a:ext>
            </a:extLst>
          </p:cNvPr>
          <p:cNvSpPr txBox="1">
            <a:spLocks/>
          </p:cNvSpPr>
          <p:nvPr/>
        </p:nvSpPr>
        <p:spPr>
          <a:xfrm>
            <a:off x="1651643" y="4542372"/>
            <a:ext cx="9956797" cy="95410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Secure Logins: more than just a username and complex password</a:t>
            </a:r>
          </a:p>
          <a:p>
            <a:pPr marL="285750" indent="-285750">
              <a:spcBef>
                <a:spcPts val="0"/>
              </a:spcBef>
              <a:buFont typeface="Arial" panose="020B0604020202020204" pitchFamily="34" charset="0"/>
              <a:buChar char="•"/>
            </a:pPr>
            <a:r>
              <a:rPr lang="en-US" sz="1600" dirty="0"/>
              <a:t>Multi-Factor Authentication</a:t>
            </a:r>
          </a:p>
          <a:p>
            <a:pPr marL="285750" indent="-285750">
              <a:spcBef>
                <a:spcPts val="0"/>
              </a:spcBef>
              <a:buFont typeface="Arial" panose="020B0604020202020204" pitchFamily="34" charset="0"/>
              <a:buChar char="•"/>
            </a:pPr>
            <a:r>
              <a:rPr lang="en-US" sz="1600" dirty="0"/>
              <a:t>Password-less authentication</a:t>
            </a:r>
          </a:p>
          <a:p>
            <a:pPr marL="285750" indent="-285750">
              <a:spcBef>
                <a:spcPts val="0"/>
              </a:spcBef>
              <a:buFont typeface="Arial" panose="020B0604020202020204" pitchFamily="34" charset="0"/>
              <a:buChar char="•"/>
            </a:pPr>
            <a:endParaRPr lang="en-US" dirty="0"/>
          </a:p>
        </p:txBody>
      </p:sp>
    </p:spTree>
    <p:extLst>
      <p:ext uri="{BB962C8B-B14F-4D97-AF65-F5344CB8AC3E}">
        <p14:creationId xmlns:p14="http://schemas.microsoft.com/office/powerpoint/2010/main" val="13841939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1CA9-0B25-7A48-B8FC-E212414EDD3B}"/>
              </a:ext>
            </a:extLst>
          </p:cNvPr>
          <p:cNvSpPr>
            <a:spLocks noGrp="1"/>
          </p:cNvSpPr>
          <p:nvPr>
            <p:ph type="title"/>
          </p:nvPr>
        </p:nvSpPr>
        <p:spPr>
          <a:xfrm>
            <a:off x="584200" y="2919762"/>
            <a:ext cx="9144000" cy="614014"/>
          </a:xfrm>
        </p:spPr>
        <p:txBody>
          <a:bodyPr/>
          <a:lstStyle/>
          <a:p>
            <a:r>
              <a:rPr lang="en-GB" b="1" dirty="0"/>
              <a:t>Get identity-driven security</a:t>
            </a:r>
            <a:endParaRPr lang="en-US" dirty="0"/>
          </a:p>
        </p:txBody>
      </p:sp>
    </p:spTree>
    <p:extLst>
      <p:ext uri="{BB962C8B-B14F-4D97-AF65-F5344CB8AC3E}">
        <p14:creationId xmlns:p14="http://schemas.microsoft.com/office/powerpoint/2010/main" val="328662339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EDAF1-5D42-714B-A8D2-EDD7B2BD7969}"/>
              </a:ext>
            </a:extLst>
          </p:cNvPr>
          <p:cNvSpPr>
            <a:spLocks noGrp="1"/>
          </p:cNvSpPr>
          <p:nvPr>
            <p:ph type="title"/>
          </p:nvPr>
        </p:nvSpPr>
        <p:spPr>
          <a:xfrm>
            <a:off x="500190" y="326765"/>
            <a:ext cx="6332409" cy="1200329"/>
          </a:xfrm>
        </p:spPr>
        <p:txBody>
          <a:bodyPr/>
          <a:lstStyle/>
          <a:p>
            <a:r>
              <a:rPr lang="en-US" dirty="0"/>
              <a:t>How does EMS protects against threats</a:t>
            </a:r>
          </a:p>
        </p:txBody>
      </p:sp>
      <p:sp>
        <p:nvSpPr>
          <p:cNvPr id="4" name="Text Placeholder 3">
            <a:extLst>
              <a:ext uri="{FF2B5EF4-FFF2-40B4-BE49-F238E27FC236}">
                <a16:creationId xmlns:a16="http://schemas.microsoft.com/office/drawing/2014/main" id="{138329ED-D026-994F-952C-390685D7E753}"/>
              </a:ext>
            </a:extLst>
          </p:cNvPr>
          <p:cNvSpPr>
            <a:spLocks noGrp="1"/>
          </p:cNvSpPr>
          <p:nvPr>
            <p:ph type="body" sz="quarter" idx="11"/>
          </p:nvPr>
        </p:nvSpPr>
        <p:spPr>
          <a:xfrm>
            <a:off x="1524266" y="1529030"/>
            <a:ext cx="4610742" cy="2573509"/>
          </a:xfrm>
        </p:spPr>
        <p:txBody>
          <a:bodyPr/>
          <a:lstStyle/>
          <a:p>
            <a:r>
              <a:rPr lang="en-US" sz="1600" dirty="0"/>
              <a:t>Advanced Threat Analytics</a:t>
            </a:r>
          </a:p>
          <a:p>
            <a:pPr marL="285750" indent="-285750">
              <a:spcBef>
                <a:spcPts val="0"/>
              </a:spcBef>
              <a:buFont typeface="Arial" panose="020B0604020202020204" pitchFamily="34" charset="0"/>
              <a:buChar char="•"/>
            </a:pPr>
            <a:r>
              <a:rPr lang="en-US" sz="1600" dirty="0"/>
              <a:t>Deployed on-premises to protect AD</a:t>
            </a:r>
          </a:p>
          <a:p>
            <a:pPr marL="285750" indent="-285750">
              <a:spcBef>
                <a:spcPts val="0"/>
              </a:spcBef>
              <a:buFont typeface="Arial" panose="020B0604020202020204" pitchFamily="34" charset="0"/>
              <a:buChar char="•"/>
            </a:pPr>
            <a:r>
              <a:rPr lang="en-US" sz="1600" dirty="0"/>
              <a:t>Detect security breaches right away</a:t>
            </a:r>
          </a:p>
          <a:p>
            <a:pPr marL="285750" indent="-285750">
              <a:spcBef>
                <a:spcPts val="0"/>
              </a:spcBef>
              <a:buFont typeface="Arial" panose="020B0604020202020204" pitchFamily="34" charset="0"/>
              <a:buChar char="•"/>
            </a:pPr>
            <a:r>
              <a:rPr lang="en-US" sz="1600" dirty="0"/>
              <a:t>Review timeline of the security breach</a:t>
            </a:r>
          </a:p>
        </p:txBody>
      </p:sp>
      <p:pic>
        <p:nvPicPr>
          <p:cNvPr id="13" name="Content Placeholder 12">
            <a:extLst>
              <a:ext uri="{FF2B5EF4-FFF2-40B4-BE49-F238E27FC236}">
                <a16:creationId xmlns:a16="http://schemas.microsoft.com/office/drawing/2014/main" id="{1A6F0E1E-C5C0-8D44-A118-14A36D055B95}"/>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458273" y="1527094"/>
            <a:ext cx="896938" cy="657754"/>
          </a:xfrm>
        </p:spPr>
      </p:pic>
      <p:pic>
        <p:nvPicPr>
          <p:cNvPr id="14" name="Content Placeholder 12">
            <a:extLst>
              <a:ext uri="{FF2B5EF4-FFF2-40B4-BE49-F238E27FC236}">
                <a16:creationId xmlns:a16="http://schemas.microsoft.com/office/drawing/2014/main" id="{D2CB0522-C769-D342-933F-888576269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61" y="4968046"/>
            <a:ext cx="897949" cy="658495"/>
          </a:xfrm>
          <a:prstGeom prst="rect">
            <a:avLst/>
          </a:prstGeom>
        </p:spPr>
      </p:pic>
      <p:sp>
        <p:nvSpPr>
          <p:cNvPr id="18" name="Text Placeholder 3">
            <a:extLst>
              <a:ext uri="{FF2B5EF4-FFF2-40B4-BE49-F238E27FC236}">
                <a16:creationId xmlns:a16="http://schemas.microsoft.com/office/drawing/2014/main" id="{1DD0F2BD-DE02-DA40-A0CD-02C6D628842E}"/>
              </a:ext>
            </a:extLst>
          </p:cNvPr>
          <p:cNvSpPr txBox="1">
            <a:spLocks/>
          </p:cNvSpPr>
          <p:nvPr/>
        </p:nvSpPr>
        <p:spPr>
          <a:xfrm>
            <a:off x="1524266" y="4967253"/>
            <a:ext cx="5764878" cy="123110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Cloud App Security</a:t>
            </a:r>
          </a:p>
          <a:p>
            <a:pPr marL="285750" indent="-285750">
              <a:spcBef>
                <a:spcPts val="0"/>
              </a:spcBef>
              <a:buFont typeface="Arial" panose="020B0604020202020204" pitchFamily="34" charset="0"/>
              <a:buChar char="•"/>
            </a:pPr>
            <a:r>
              <a:rPr lang="en-US" sz="1600" dirty="0"/>
              <a:t>Shadow IT: cloud discovery snapshot report</a:t>
            </a:r>
          </a:p>
          <a:p>
            <a:pPr marL="285750" indent="-285750">
              <a:spcBef>
                <a:spcPts val="0"/>
              </a:spcBef>
              <a:buFont typeface="Arial" panose="020B0604020202020204" pitchFamily="34" charset="0"/>
              <a:buChar char="•"/>
            </a:pPr>
            <a:r>
              <a:rPr lang="en-US" sz="1600" dirty="0"/>
              <a:t>Protect information: activity log, approve/deny app permissions</a:t>
            </a:r>
          </a:p>
          <a:p>
            <a:pPr marL="285750" indent="-285750">
              <a:spcBef>
                <a:spcPts val="0"/>
              </a:spcBef>
              <a:buFont typeface="Arial" panose="020B0604020202020204" pitchFamily="34" charset="0"/>
              <a:buChar char="•"/>
            </a:pPr>
            <a:r>
              <a:rPr lang="en-US" sz="1600" dirty="0"/>
              <a:t>Cyberthreats: Security configuration reports</a:t>
            </a:r>
          </a:p>
          <a:p>
            <a:pPr marL="285750" indent="-285750">
              <a:spcBef>
                <a:spcPts val="0"/>
              </a:spcBef>
              <a:buFont typeface="Arial" panose="020B0604020202020204" pitchFamily="34" charset="0"/>
              <a:buChar char="•"/>
            </a:pPr>
            <a:r>
              <a:rPr lang="en-US" sz="1600" dirty="0"/>
              <a:t>Compliance: risk factors, regulatory</a:t>
            </a:r>
          </a:p>
        </p:txBody>
      </p:sp>
      <p:sp>
        <p:nvSpPr>
          <p:cNvPr id="22" name="Text Placeholder 3">
            <a:extLst>
              <a:ext uri="{FF2B5EF4-FFF2-40B4-BE49-F238E27FC236}">
                <a16:creationId xmlns:a16="http://schemas.microsoft.com/office/drawing/2014/main" id="{56E2F60C-AA32-0049-8EAE-5560158114AC}"/>
              </a:ext>
            </a:extLst>
          </p:cNvPr>
          <p:cNvSpPr txBox="1">
            <a:spLocks/>
          </p:cNvSpPr>
          <p:nvPr/>
        </p:nvSpPr>
        <p:spPr>
          <a:xfrm>
            <a:off x="1523253" y="2851411"/>
            <a:ext cx="5762210" cy="1446550"/>
          </a:xfrm>
          <a:prstGeom prst="rect">
            <a:avLst/>
          </a:prstGeom>
        </p:spPr>
        <p:txBody>
          <a:bodyPr vert="horz" wrap="square" lIns="0" tIns="0" rIns="0" bIns="0" rtlCol="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Advanced Threat Protection</a:t>
            </a:r>
          </a:p>
          <a:p>
            <a:pPr marL="285750" indent="-285750">
              <a:spcBef>
                <a:spcPts val="0"/>
              </a:spcBef>
              <a:buFont typeface="Arial" panose="020B0604020202020204" pitchFamily="34" charset="0"/>
              <a:buChar char="•"/>
            </a:pPr>
            <a:r>
              <a:rPr lang="en-US" sz="1600" dirty="0"/>
              <a:t>Azure Advanced Threat Protection (ATP)</a:t>
            </a:r>
          </a:p>
          <a:p>
            <a:pPr marL="509847" lvl="1" indent="-285750">
              <a:spcBef>
                <a:spcPts val="0"/>
              </a:spcBef>
              <a:buFont typeface="Arial" panose="020B0604020202020204" pitchFamily="34" charset="0"/>
              <a:buChar char="•"/>
            </a:pPr>
            <a:r>
              <a:rPr lang="en-US" sz="1400" dirty="0"/>
              <a:t>On-premises detection, cloud analysis and reporting</a:t>
            </a:r>
          </a:p>
          <a:p>
            <a:pPr marL="285750" indent="-285750">
              <a:spcBef>
                <a:spcPts val="0"/>
              </a:spcBef>
              <a:buFont typeface="Arial" panose="020B0604020202020204" pitchFamily="34" charset="0"/>
              <a:buChar char="•"/>
            </a:pPr>
            <a:r>
              <a:rPr lang="en-US" sz="1600" dirty="0"/>
              <a:t>Windows Defender Advanced Threat Protection (Windows Defender ATP)</a:t>
            </a:r>
          </a:p>
          <a:p>
            <a:pPr marL="509847" lvl="1" indent="-285750">
              <a:spcBef>
                <a:spcPts val="0"/>
              </a:spcBef>
              <a:buFont typeface="Arial" panose="020B0604020202020204" pitchFamily="34" charset="0"/>
              <a:buChar char="•"/>
            </a:pPr>
            <a:r>
              <a:rPr lang="en-US" sz="1400" dirty="0"/>
              <a:t>Desktop Protection</a:t>
            </a:r>
          </a:p>
          <a:p>
            <a:pPr marL="285750" indent="-285750">
              <a:spcBef>
                <a:spcPts val="0"/>
              </a:spcBef>
              <a:buFont typeface="Arial" panose="020B0604020202020204" pitchFamily="34" charset="0"/>
              <a:buChar char="•"/>
            </a:pPr>
            <a:r>
              <a:rPr lang="en-US" sz="1600" dirty="0"/>
              <a:t>Office 365 Advanced Threat Protection (Office 365 ATP)</a:t>
            </a:r>
          </a:p>
          <a:p>
            <a:pPr marL="509847" lvl="1" indent="-285750">
              <a:spcBef>
                <a:spcPts val="0"/>
              </a:spcBef>
              <a:buFont typeface="Arial" panose="020B0604020202020204" pitchFamily="34" charset="0"/>
              <a:buChar char="•"/>
            </a:pPr>
            <a:r>
              <a:rPr lang="en-US" sz="1400" dirty="0"/>
              <a:t>Email and cloud storage protection</a:t>
            </a:r>
          </a:p>
          <a:p>
            <a:endParaRPr lang="en-US" sz="1600" dirty="0"/>
          </a:p>
        </p:txBody>
      </p:sp>
      <p:pic>
        <p:nvPicPr>
          <p:cNvPr id="23" name="Content Placeholder 12">
            <a:extLst>
              <a:ext uri="{FF2B5EF4-FFF2-40B4-BE49-F238E27FC236}">
                <a16:creationId xmlns:a16="http://schemas.microsoft.com/office/drawing/2014/main" id="{98BDE394-FA7C-354D-B3F8-ACC4289AAB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61" y="2849474"/>
            <a:ext cx="896938" cy="657754"/>
          </a:xfrm>
          <a:prstGeom prst="rect">
            <a:avLst/>
          </a:prstGeom>
        </p:spPr>
      </p:pic>
    </p:spTree>
    <p:extLst>
      <p:ext uri="{BB962C8B-B14F-4D97-AF65-F5344CB8AC3E}">
        <p14:creationId xmlns:p14="http://schemas.microsoft.com/office/powerpoint/2010/main" val="36501278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BFAF-98F3-9544-A37C-DC37B9F4D37B}"/>
              </a:ext>
            </a:extLst>
          </p:cNvPr>
          <p:cNvSpPr>
            <a:spLocks noGrp="1"/>
          </p:cNvSpPr>
          <p:nvPr>
            <p:ph type="title"/>
          </p:nvPr>
        </p:nvSpPr>
        <p:spPr>
          <a:xfrm>
            <a:off x="584200" y="2919762"/>
            <a:ext cx="9144000" cy="614014"/>
          </a:xfrm>
        </p:spPr>
        <p:txBody>
          <a:bodyPr/>
          <a:lstStyle/>
          <a:p>
            <a:r>
              <a:rPr lang="en-GB" b="1" dirty="0"/>
              <a:t>Manage devices + apps</a:t>
            </a:r>
            <a:endParaRPr lang="en-US" dirty="0"/>
          </a:p>
        </p:txBody>
      </p:sp>
    </p:spTree>
    <p:extLst>
      <p:ext uri="{BB962C8B-B14F-4D97-AF65-F5344CB8AC3E}">
        <p14:creationId xmlns:p14="http://schemas.microsoft.com/office/powerpoint/2010/main" val="221476333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EDAF1-5D42-714B-A8D2-EDD7B2BD7969}"/>
              </a:ext>
            </a:extLst>
          </p:cNvPr>
          <p:cNvSpPr>
            <a:spLocks noGrp="1"/>
          </p:cNvSpPr>
          <p:nvPr>
            <p:ph type="title"/>
          </p:nvPr>
        </p:nvSpPr>
        <p:spPr>
          <a:xfrm>
            <a:off x="500190" y="326765"/>
            <a:ext cx="6332409" cy="1200329"/>
          </a:xfrm>
        </p:spPr>
        <p:txBody>
          <a:bodyPr/>
          <a:lstStyle/>
          <a:p>
            <a:r>
              <a:rPr lang="en-US" dirty="0"/>
              <a:t>How does EMS help managing devices and apps?</a:t>
            </a:r>
          </a:p>
        </p:txBody>
      </p:sp>
      <p:sp>
        <p:nvSpPr>
          <p:cNvPr id="4" name="Text Placeholder 3">
            <a:extLst>
              <a:ext uri="{FF2B5EF4-FFF2-40B4-BE49-F238E27FC236}">
                <a16:creationId xmlns:a16="http://schemas.microsoft.com/office/drawing/2014/main" id="{138329ED-D026-994F-952C-390685D7E753}"/>
              </a:ext>
            </a:extLst>
          </p:cNvPr>
          <p:cNvSpPr>
            <a:spLocks noGrp="1"/>
          </p:cNvSpPr>
          <p:nvPr>
            <p:ph type="body" sz="quarter" idx="11"/>
          </p:nvPr>
        </p:nvSpPr>
        <p:spPr>
          <a:xfrm>
            <a:off x="1524266" y="1824651"/>
            <a:ext cx="4610742" cy="2573509"/>
          </a:xfrm>
        </p:spPr>
        <p:txBody>
          <a:bodyPr/>
          <a:lstStyle/>
          <a:p>
            <a:r>
              <a:rPr lang="en-US" sz="1600" dirty="0"/>
              <a:t>Mobile Device Management (MDM)</a:t>
            </a:r>
          </a:p>
          <a:p>
            <a:pPr marL="285750" indent="-285750">
              <a:spcBef>
                <a:spcPts val="0"/>
              </a:spcBef>
              <a:buFont typeface="Arial" panose="020B0604020202020204" pitchFamily="34" charset="0"/>
              <a:buChar char="•"/>
            </a:pPr>
            <a:r>
              <a:rPr lang="en-US" sz="1600" dirty="0"/>
              <a:t>Enroll device in Intune</a:t>
            </a:r>
          </a:p>
          <a:p>
            <a:pPr marL="285750" indent="-285750">
              <a:spcBef>
                <a:spcPts val="0"/>
              </a:spcBef>
              <a:buFont typeface="Arial" panose="020B0604020202020204" pitchFamily="34" charset="0"/>
              <a:buChar char="•"/>
            </a:pPr>
            <a:r>
              <a:rPr lang="en-US" sz="1600" dirty="0"/>
              <a:t>Completely control over devices</a:t>
            </a:r>
          </a:p>
          <a:p>
            <a:pPr marL="285750" indent="-285750">
              <a:spcBef>
                <a:spcPts val="0"/>
              </a:spcBef>
              <a:buFont typeface="Arial" panose="020B0604020202020204" pitchFamily="34" charset="0"/>
              <a:buChar char="•"/>
            </a:pPr>
            <a:r>
              <a:rPr lang="en-US" sz="1600" dirty="0"/>
              <a:t>Primarily corporate own devices</a:t>
            </a:r>
          </a:p>
        </p:txBody>
      </p:sp>
      <p:pic>
        <p:nvPicPr>
          <p:cNvPr id="13" name="Content Placeholder 12">
            <a:extLst>
              <a:ext uri="{FF2B5EF4-FFF2-40B4-BE49-F238E27FC236}">
                <a16:creationId xmlns:a16="http://schemas.microsoft.com/office/drawing/2014/main" id="{1A6F0E1E-C5C0-8D44-A118-14A36D055B95}"/>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58273" y="1821392"/>
            <a:ext cx="896938" cy="660400"/>
          </a:xfrm>
        </p:spPr>
      </p:pic>
      <p:pic>
        <p:nvPicPr>
          <p:cNvPr id="14" name="Content Placeholder 12">
            <a:extLst>
              <a:ext uri="{FF2B5EF4-FFF2-40B4-BE49-F238E27FC236}">
                <a16:creationId xmlns:a16="http://schemas.microsoft.com/office/drawing/2014/main" id="{D2CB0522-C769-D342-933F-888576269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84" y="3249167"/>
            <a:ext cx="897949" cy="660082"/>
          </a:xfrm>
          <a:prstGeom prst="rect">
            <a:avLst/>
          </a:prstGeom>
        </p:spPr>
      </p:pic>
      <p:sp>
        <p:nvSpPr>
          <p:cNvPr id="18" name="Text Placeholder 3">
            <a:extLst>
              <a:ext uri="{FF2B5EF4-FFF2-40B4-BE49-F238E27FC236}">
                <a16:creationId xmlns:a16="http://schemas.microsoft.com/office/drawing/2014/main" id="{1DD0F2BD-DE02-DA40-A0CD-02C6D628842E}"/>
              </a:ext>
            </a:extLst>
          </p:cNvPr>
          <p:cNvSpPr txBox="1">
            <a:spLocks/>
          </p:cNvSpPr>
          <p:nvPr/>
        </p:nvSpPr>
        <p:spPr>
          <a:xfrm>
            <a:off x="1482589" y="3249167"/>
            <a:ext cx="5350010" cy="1446550"/>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sz="1400" b="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Mobile Application Management (MAM)</a:t>
            </a:r>
          </a:p>
          <a:p>
            <a:pPr marL="285750" indent="-285750">
              <a:spcBef>
                <a:spcPts val="0"/>
              </a:spcBef>
              <a:buFont typeface="Arial" panose="020B0604020202020204" pitchFamily="34" charset="0"/>
              <a:buChar char="•"/>
            </a:pPr>
            <a:r>
              <a:rPr lang="en-US" sz="1600" dirty="0"/>
              <a:t>Control limited to mobile application</a:t>
            </a:r>
          </a:p>
          <a:p>
            <a:pPr marL="285750" indent="-285750">
              <a:spcBef>
                <a:spcPts val="0"/>
              </a:spcBef>
              <a:buFont typeface="Arial" panose="020B0604020202020204" pitchFamily="34" charset="0"/>
              <a:buChar char="•"/>
            </a:pPr>
            <a:r>
              <a:rPr lang="en-US" sz="1600" dirty="0"/>
              <a:t>Protect the corporate data in the app, leave the personal data alone</a:t>
            </a:r>
          </a:p>
          <a:p>
            <a:pPr marL="733943" lvl="2" indent="-285750">
              <a:spcBef>
                <a:spcPts val="0"/>
              </a:spcBef>
              <a:buFont typeface="Arial" panose="020B0604020202020204" pitchFamily="34" charset="0"/>
              <a:buChar char="•"/>
            </a:pPr>
            <a:r>
              <a:rPr lang="en-US" sz="1400" dirty="0"/>
              <a:t>Exchange, OneDrive</a:t>
            </a:r>
          </a:p>
          <a:p>
            <a:pPr marL="285750" lvl="1" indent="-285750">
              <a:spcBef>
                <a:spcPts val="0"/>
              </a:spcBef>
              <a:buFont typeface="Arial" panose="020B0604020202020204" pitchFamily="34" charset="0"/>
              <a:buChar char="•"/>
            </a:pPr>
            <a:r>
              <a:rPr lang="en-US" sz="1600" dirty="0"/>
              <a:t>Bring Your Own Device (BYOD) scenario</a:t>
            </a:r>
          </a:p>
        </p:txBody>
      </p:sp>
      <p:sp>
        <p:nvSpPr>
          <p:cNvPr id="22" name="Text Placeholder 3">
            <a:extLst>
              <a:ext uri="{FF2B5EF4-FFF2-40B4-BE49-F238E27FC236}">
                <a16:creationId xmlns:a16="http://schemas.microsoft.com/office/drawing/2014/main" id="{56E2F60C-AA32-0049-8EAE-5560158114AC}"/>
              </a:ext>
            </a:extLst>
          </p:cNvPr>
          <p:cNvSpPr txBox="1">
            <a:spLocks/>
          </p:cNvSpPr>
          <p:nvPr/>
        </p:nvSpPr>
        <p:spPr>
          <a:xfrm>
            <a:off x="1485257" y="5131036"/>
            <a:ext cx="5347341" cy="1446550"/>
          </a:xfrm>
          <a:prstGeom prst="rect">
            <a:avLst/>
          </a:prstGeom>
        </p:spPr>
        <p:txBody>
          <a:bodyPr vert="horz" wrap="square" lIns="0" tIns="0" rIns="0" bIns="0" rtlCol="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600" dirty="0"/>
              <a:t>Windows 10 Management</a:t>
            </a:r>
          </a:p>
          <a:p>
            <a:pPr marL="285750" indent="-285750">
              <a:spcBef>
                <a:spcPts val="0"/>
              </a:spcBef>
              <a:buFont typeface="Arial" panose="020B0604020202020204" pitchFamily="34" charset="0"/>
              <a:buChar char="•"/>
            </a:pPr>
            <a:r>
              <a:rPr lang="en-US" sz="1600" dirty="0"/>
              <a:t>Auto-Pilot</a:t>
            </a:r>
          </a:p>
          <a:p>
            <a:pPr marL="285750" indent="-285750">
              <a:spcBef>
                <a:spcPts val="0"/>
              </a:spcBef>
              <a:buFont typeface="Arial" panose="020B0604020202020204" pitchFamily="34" charset="0"/>
              <a:buChar char="•"/>
            </a:pPr>
            <a:r>
              <a:rPr lang="en-US" sz="1600" dirty="0"/>
              <a:t>MDM or MAM</a:t>
            </a:r>
          </a:p>
        </p:txBody>
      </p:sp>
      <p:pic>
        <p:nvPicPr>
          <p:cNvPr id="23" name="Content Placeholder 12">
            <a:extLst>
              <a:ext uri="{FF2B5EF4-FFF2-40B4-BE49-F238E27FC236}">
                <a16:creationId xmlns:a16="http://schemas.microsoft.com/office/drawing/2014/main" id="{98BDE394-FA7C-354D-B3F8-ACC4289AA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65" y="5127776"/>
            <a:ext cx="896938" cy="660400"/>
          </a:xfrm>
          <a:prstGeom prst="rect">
            <a:avLst/>
          </a:prstGeom>
        </p:spPr>
      </p:pic>
    </p:spTree>
    <p:extLst>
      <p:ext uri="{BB962C8B-B14F-4D97-AF65-F5344CB8AC3E}">
        <p14:creationId xmlns:p14="http://schemas.microsoft.com/office/powerpoint/2010/main" val="41302475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0F57-444B-174D-8A22-3B54EFF716B4}"/>
              </a:ext>
            </a:extLst>
          </p:cNvPr>
          <p:cNvSpPr>
            <a:spLocks noGrp="1"/>
          </p:cNvSpPr>
          <p:nvPr>
            <p:ph type="title"/>
          </p:nvPr>
        </p:nvSpPr>
        <p:spPr/>
        <p:txBody>
          <a:bodyPr/>
          <a:lstStyle/>
          <a:p>
            <a:r>
              <a:rPr lang="en-US" dirty="0"/>
              <a:t>Create a trial step 1</a:t>
            </a:r>
          </a:p>
        </p:txBody>
      </p:sp>
      <p:pic>
        <p:nvPicPr>
          <p:cNvPr id="5" name="Picture 4">
            <a:extLst>
              <a:ext uri="{FF2B5EF4-FFF2-40B4-BE49-F238E27FC236}">
                <a16:creationId xmlns:a16="http://schemas.microsoft.com/office/drawing/2014/main" id="{08D38A4E-9915-5246-ADB4-9932F11F1F0B}"/>
              </a:ext>
            </a:extLst>
          </p:cNvPr>
          <p:cNvPicPr>
            <a:picLocks noChangeAspect="1"/>
          </p:cNvPicPr>
          <p:nvPr/>
        </p:nvPicPr>
        <p:blipFill>
          <a:blip r:embed="rId2"/>
          <a:stretch>
            <a:fillRect/>
          </a:stretch>
        </p:blipFill>
        <p:spPr>
          <a:xfrm>
            <a:off x="1231990" y="1508760"/>
            <a:ext cx="9728020" cy="4334965"/>
          </a:xfrm>
          <a:prstGeom prst="rect">
            <a:avLst/>
          </a:prstGeom>
          <a:ln w="12700">
            <a:solidFill>
              <a:schemeClr val="tx1"/>
            </a:solidFill>
          </a:ln>
        </p:spPr>
      </p:pic>
    </p:spTree>
    <p:extLst>
      <p:ext uri="{BB962C8B-B14F-4D97-AF65-F5344CB8AC3E}">
        <p14:creationId xmlns:p14="http://schemas.microsoft.com/office/powerpoint/2010/main" val="34184216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0F57-444B-174D-8A22-3B54EFF716B4}"/>
              </a:ext>
            </a:extLst>
          </p:cNvPr>
          <p:cNvSpPr>
            <a:spLocks noGrp="1"/>
          </p:cNvSpPr>
          <p:nvPr>
            <p:ph type="title"/>
          </p:nvPr>
        </p:nvSpPr>
        <p:spPr/>
        <p:txBody>
          <a:bodyPr/>
          <a:lstStyle/>
          <a:p>
            <a:r>
              <a:rPr lang="en-US" dirty="0"/>
              <a:t>Create a trial step 2</a:t>
            </a:r>
          </a:p>
        </p:txBody>
      </p:sp>
      <p:pic>
        <p:nvPicPr>
          <p:cNvPr id="3" name="Picture 2">
            <a:extLst>
              <a:ext uri="{FF2B5EF4-FFF2-40B4-BE49-F238E27FC236}">
                <a16:creationId xmlns:a16="http://schemas.microsoft.com/office/drawing/2014/main" id="{D50CC32F-1A2A-004C-A6E7-6AFA506AB245}"/>
              </a:ext>
            </a:extLst>
          </p:cNvPr>
          <p:cNvPicPr>
            <a:picLocks noChangeAspect="1"/>
          </p:cNvPicPr>
          <p:nvPr/>
        </p:nvPicPr>
        <p:blipFill>
          <a:blip r:embed="rId2"/>
          <a:stretch>
            <a:fillRect/>
          </a:stretch>
        </p:blipFill>
        <p:spPr>
          <a:xfrm>
            <a:off x="2955404" y="1709928"/>
            <a:ext cx="6281191" cy="3996436"/>
          </a:xfrm>
          <a:prstGeom prst="rect">
            <a:avLst/>
          </a:prstGeom>
          <a:ln w="12700">
            <a:solidFill>
              <a:schemeClr val="tx1"/>
            </a:solidFill>
          </a:ln>
        </p:spPr>
      </p:pic>
    </p:spTree>
    <p:extLst>
      <p:ext uri="{BB962C8B-B14F-4D97-AF65-F5344CB8AC3E}">
        <p14:creationId xmlns:p14="http://schemas.microsoft.com/office/powerpoint/2010/main" val="18698342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4771-87EB-1746-BACF-693E79CE0030}"/>
              </a:ext>
            </a:extLst>
          </p:cNvPr>
          <p:cNvSpPr>
            <a:spLocks noGrp="1"/>
          </p:cNvSpPr>
          <p:nvPr>
            <p:ph type="title"/>
          </p:nvPr>
        </p:nvSpPr>
        <p:spPr/>
        <p:txBody>
          <a:bodyPr/>
          <a:lstStyle/>
          <a:p>
            <a:r>
              <a:rPr lang="en-US" dirty="0"/>
              <a:t>Create a trial step 3</a:t>
            </a:r>
          </a:p>
        </p:txBody>
      </p:sp>
      <p:pic>
        <p:nvPicPr>
          <p:cNvPr id="5" name="Picture 4">
            <a:extLst>
              <a:ext uri="{FF2B5EF4-FFF2-40B4-BE49-F238E27FC236}">
                <a16:creationId xmlns:a16="http://schemas.microsoft.com/office/drawing/2014/main" id="{040AA886-7EAC-AE46-A6D5-53F8D2D4AAA6}"/>
              </a:ext>
            </a:extLst>
          </p:cNvPr>
          <p:cNvPicPr>
            <a:picLocks noChangeAspect="1"/>
          </p:cNvPicPr>
          <p:nvPr/>
        </p:nvPicPr>
        <p:blipFill>
          <a:blip r:embed="rId2"/>
          <a:stretch>
            <a:fillRect/>
          </a:stretch>
        </p:blipFill>
        <p:spPr>
          <a:xfrm>
            <a:off x="3317357" y="1453896"/>
            <a:ext cx="5557285" cy="4782312"/>
          </a:xfrm>
          <a:prstGeom prst="rect">
            <a:avLst/>
          </a:prstGeom>
          <a:ln w="12700">
            <a:solidFill>
              <a:schemeClr val="tx1"/>
            </a:solidFill>
          </a:ln>
        </p:spPr>
      </p:pic>
    </p:spTree>
    <p:extLst>
      <p:ext uri="{BB962C8B-B14F-4D97-AF65-F5344CB8AC3E}">
        <p14:creationId xmlns:p14="http://schemas.microsoft.com/office/powerpoint/2010/main" val="12127587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50849A0EEA244CBEF3B9DF97E55DB2" ma:contentTypeVersion="14" ma:contentTypeDescription="Create a new document." ma:contentTypeScope="" ma:versionID="7d6dd65dcc6a989b2348a168deef1348">
  <xsd:schema xmlns:xsd="http://www.w3.org/2001/XMLSchema" xmlns:xs="http://www.w3.org/2001/XMLSchema" xmlns:p="http://schemas.microsoft.com/office/2006/metadata/properties" xmlns:ns2="96f27530-584c-45fc-b8fc-3dd7fe54b1af" xmlns:ns3="3c207c4d-e230-4c14-8dde-54e95109de07" xmlns:ns4="5e61d7ec-ee79-4d2a-96db-0a042ada2802" targetNamespace="http://schemas.microsoft.com/office/2006/metadata/properties" ma:root="true" ma:fieldsID="d08f62b5df751bdb518eeac1bf5c9a5b" ns2:_="" ns3:_="" ns4:_="">
    <xsd:import namespace="96f27530-584c-45fc-b8fc-3dd7fe54b1af"/>
    <xsd:import namespace="3c207c4d-e230-4c14-8dde-54e95109de07"/>
    <xsd:import namespace="5e61d7ec-ee79-4d2a-96db-0a042ada280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4:TaxKeywordTaxHTField" minOccurs="0"/>
                <xsd:element ref="ns4:TaxCatchAll"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f27530-584c-45fc-b8fc-3dd7fe54b1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207c4d-e230-4c14-8dde-54e95109de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61d7ec-ee79-4d2a-96db-0a042ada2802"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Enterprise Keywords" ma:fieldId="{23f27201-bee3-471e-b2e7-b64fd8b7ca38}" ma:taxonomyMulti="true" ma:sspId="d7f3d94c-434f-4ca9-866e-8f7b2584d5fd"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Taxonomy Catch All Column" ma:hidden="true" ma:list="{7d87021b-e968-4f39-9c82-ab061723a977}" ma:internalName="TaxCatchAll" ma:showField="CatchAllData" ma:web="3c207c4d-e230-4c14-8dde-54e95109de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e61d7ec-ee79-4d2a-96db-0a042ada2802"/>
    <TaxKeywordTaxHTField xmlns="5e61d7ec-ee79-4d2a-96db-0a042ada2802">
      <Terms xmlns="http://schemas.microsoft.com/office/infopath/2007/PartnerControls"/>
    </TaxKeyword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8DC33F-87ED-4CEE-9FF2-32D56EC98750}">
  <ds:schemaRefs>
    <ds:schemaRef ds:uri="http://schemas.microsoft.com/office/2006/metadata/contentType"/>
    <ds:schemaRef ds:uri="http://schemas.microsoft.com/office/2006/metadata/properties/metaAttributes"/>
    <ds:schemaRef ds:uri="http://www.w3.org/2000/xmlns/"/>
    <ds:schemaRef ds:uri="http://www.w3.org/2001/XMLSchema"/>
    <ds:schemaRef ds:uri="96f27530-584c-45fc-b8fc-3dd7fe54b1af"/>
    <ds:schemaRef ds:uri="3c207c4d-e230-4c14-8dde-54e95109de07"/>
    <ds:schemaRef ds:uri="5e61d7ec-ee79-4d2a-96db-0a042ada280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1DCC6-AA63-4539-96A8-9679F41683B2}">
  <ds:schemaRefs>
    <ds:schemaRef ds:uri="http://purl.org/dc/dcmitype/"/>
    <ds:schemaRef ds:uri="http://purl.org/dc/elements/1.1/"/>
    <ds:schemaRef ds:uri="96f27530-584c-45fc-b8fc-3dd7fe54b1af"/>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5e61d7ec-ee79-4d2a-96db-0a042ada2802"/>
    <ds:schemaRef ds:uri="3c207c4d-e230-4c14-8dde-54e95109de07"/>
    <ds:schemaRef ds:uri="http://purl.org/dc/terms/"/>
  </ds:schemaRefs>
</ds:datastoreItem>
</file>

<file path=customXml/itemProps3.xml><?xml version="1.0" encoding="utf-8"?>
<ds:datastoreItem xmlns:ds="http://schemas.openxmlformats.org/officeDocument/2006/customXml" ds:itemID="{3E4D89CC-65D5-486D-A23C-40CC8D912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1763</TotalTime>
  <Words>2261</Words>
  <Application>Microsoft Macintosh PowerPoint</Application>
  <PresentationFormat>Widescreen</PresentationFormat>
  <Paragraphs>449</Paragraphs>
  <Slides>65</Slides>
  <Notes>24</Notes>
  <HiddenSlides>35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65</vt:i4>
      </vt:variant>
    </vt:vector>
  </HeadingPairs>
  <TitlesOfParts>
    <vt:vector size="77" baseType="lpstr">
      <vt:lpstr>Arial</vt:lpstr>
      <vt:lpstr>Calibri</vt:lpstr>
      <vt:lpstr>Consolas</vt:lpstr>
      <vt:lpstr>Segoe Pro</vt:lpstr>
      <vt:lpstr>Segoe UI</vt:lpstr>
      <vt:lpstr>Segoe UI Light</vt:lpstr>
      <vt:lpstr>Segoe UI Semibold</vt:lpstr>
      <vt:lpstr>Segoe UI Semilight</vt:lpstr>
      <vt:lpstr>Segoe UI Symbol</vt:lpstr>
      <vt:lpstr>Wingdings</vt:lpstr>
      <vt:lpstr>MACH PPT Template - 2018</vt:lpstr>
      <vt:lpstr>1_5-50203_Microsoft_Ignite_Template</vt:lpstr>
      <vt:lpstr>Cloud Core - Security, and Compliance</vt:lpstr>
      <vt:lpstr>PowerPoint Presentation</vt:lpstr>
      <vt:lpstr>PowerPoint Presentation</vt:lpstr>
      <vt:lpstr>Where does security and compliance matter?</vt:lpstr>
      <vt:lpstr>Office 365 E5 Trial</vt:lpstr>
      <vt:lpstr>Office 365 E5 Trial</vt:lpstr>
      <vt:lpstr>Create a trial step 1</vt:lpstr>
      <vt:lpstr>Create a trial step 2</vt:lpstr>
      <vt:lpstr>Create a trial step 3</vt:lpstr>
      <vt:lpstr>Create a trial step 4</vt:lpstr>
      <vt:lpstr>Create a trial step 5</vt:lpstr>
      <vt:lpstr>Create a trial step 6</vt:lpstr>
      <vt:lpstr>Create a trial step 7</vt:lpstr>
      <vt:lpstr>Create a trial step 8</vt:lpstr>
      <vt:lpstr>Create a trial step 9</vt:lpstr>
      <vt:lpstr>Create a trial step 10</vt:lpstr>
      <vt:lpstr>Create a trial step 10</vt:lpstr>
      <vt:lpstr>Create a trial step 10</vt:lpstr>
      <vt:lpstr>Create a trial step 11</vt:lpstr>
      <vt:lpstr>Create a trial step 11</vt:lpstr>
      <vt:lpstr>EMS E5 Trial</vt:lpstr>
      <vt:lpstr>Add and Enterprise Mobility + Security Trial to your Office 365 E5</vt:lpstr>
      <vt:lpstr>If you’re already signed in</vt:lpstr>
      <vt:lpstr>If you’re not signed in</vt:lpstr>
      <vt:lpstr>Add the trial</vt:lpstr>
      <vt:lpstr>Verify and assign licenses</vt:lpstr>
      <vt:lpstr>Assign licenses</vt:lpstr>
      <vt:lpstr>Assign licenses</vt:lpstr>
      <vt:lpstr>Your Office 365 E5 + Microsoft 365 E5 demo/trial tenant are ready to go!</vt:lpstr>
      <vt:lpstr>Device Management</vt:lpstr>
      <vt:lpstr>Management Powered by the M365 Cloud</vt:lpstr>
      <vt:lpstr>iOS deployment scenarios</vt:lpstr>
      <vt:lpstr>Android deployment scenarios</vt:lpstr>
      <vt:lpstr>macOS deployment scenarios</vt:lpstr>
      <vt:lpstr>Modern Provisioning</vt:lpstr>
      <vt:lpstr>Why Microsoft Endpoint Manager (MEM) App Protection for mobile devices</vt:lpstr>
      <vt:lpstr>Without Enrollment</vt:lpstr>
      <vt:lpstr>PowerPoint Presentation</vt:lpstr>
      <vt:lpstr>Security and Compliance in Microsoft 365</vt:lpstr>
      <vt:lpstr>Security for Services</vt:lpstr>
      <vt:lpstr>Microsoft 365</vt:lpstr>
      <vt:lpstr>SharePoint</vt:lpstr>
      <vt:lpstr>Exchange Online</vt:lpstr>
      <vt:lpstr>Teams</vt:lpstr>
      <vt:lpstr>Set the controls your organization needs</vt:lpstr>
      <vt:lpstr>Security Defaults</vt:lpstr>
      <vt:lpstr>Multi-Geo in Office 365</vt:lpstr>
      <vt:lpstr>SharePoint and OneDrive</vt:lpstr>
      <vt:lpstr>Exchange Online</vt:lpstr>
      <vt:lpstr>Security &amp; Compliance</vt:lpstr>
      <vt:lpstr>Security, Compliance, Security &amp; Compliance</vt:lpstr>
      <vt:lpstr>How can the Security &amp; Compliance Centers Help?</vt:lpstr>
      <vt:lpstr>How can the Security &amp; Compliance Centers Help? (cont.)</vt:lpstr>
      <vt:lpstr>Trust Center</vt:lpstr>
      <vt:lpstr>Microsoft Trust Center</vt:lpstr>
      <vt:lpstr>Protect your information</vt:lpstr>
      <vt:lpstr>How does EMS help protect information?</vt:lpstr>
      <vt:lpstr>Review</vt:lpstr>
      <vt:lpstr>Overview</vt:lpstr>
      <vt:lpstr>Control identity + access in the cloud</vt:lpstr>
      <vt:lpstr>How does EMS help security identities and access?</vt:lpstr>
      <vt:lpstr>Get identity-driven security</vt:lpstr>
      <vt:lpstr>How does EMS protects against threats</vt:lpstr>
      <vt:lpstr>Manage devices + apps</vt:lpstr>
      <vt:lpstr>How does EMS help managing devices and apps?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 Caplan</dc:creator>
  <cp:lastModifiedBy>Ben Stegink</cp:lastModifiedBy>
  <cp:revision>42</cp:revision>
  <dcterms:created xsi:type="dcterms:W3CDTF">2018-07-06T04:04:55Z</dcterms:created>
  <dcterms:modified xsi:type="dcterms:W3CDTF">2020-10-28T07:34:23Z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0x0101005E50849A0EEA244CBEF3B9DF97E55DB2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axKeyword">
    <vt:lpwstr/>
  </property>
</Properties>
</file>